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  <p:sldMasterId id="2147483693" r:id="rId5"/>
    <p:sldMasterId id="2147483715" r:id="rId6"/>
  </p:sldMasterIdLst>
  <p:notesMasterIdLst>
    <p:notesMasterId r:id="rId15"/>
  </p:notesMasterIdLst>
  <p:handoutMasterIdLst>
    <p:handoutMasterId r:id="rId16"/>
  </p:handoutMasterIdLst>
  <p:sldIdLst>
    <p:sldId id="257" r:id="rId7"/>
    <p:sldId id="260" r:id="rId8"/>
    <p:sldId id="261" r:id="rId9"/>
    <p:sldId id="262" r:id="rId10"/>
    <p:sldId id="270" r:id="rId11"/>
    <p:sldId id="264" r:id="rId12"/>
    <p:sldId id="271" r:id="rId13"/>
    <p:sldId id="266" r:id="rId14"/>
  </p:sldIdLst>
  <p:sldSz cx="24384000" cy="13716000"/>
  <p:notesSz cx="6858000" cy="9144000"/>
  <p:defaultTextStyle>
    <a:defPPr>
      <a:defRPr lang="en-US"/>
    </a:defPPr>
    <a:lvl1pPr marL="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A0"/>
    <a:srgbClr val="D6D6D6"/>
    <a:srgbClr val="009CC4"/>
    <a:srgbClr val="4592B0"/>
    <a:srgbClr val="00C752"/>
    <a:srgbClr val="474747"/>
    <a:srgbClr val="1F0FAD"/>
    <a:srgbClr val="0070C0"/>
    <a:srgbClr val="6B6B6B"/>
    <a:srgbClr val="F24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E1A6D7-ABDC-4479-8632-753948F4A722}" v="1" dt="2026-03-12T16:08:57.5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59" d="100"/>
          <a:sy n="59" d="100"/>
        </p:scale>
        <p:origin x="15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53" d="100"/>
          <a:sy n="153" d="100"/>
        </p:scale>
        <p:origin x="5870" y="10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aujecova Petra" userId="873350e6-9d2b-42ed-8622-c6d97c41c725" providerId="ADAL" clId="{FC65E407-4541-42C6-A4BB-EB59C32B9A5C}"/>
    <pc:docChg chg="custSel modSld modMainMaster">
      <pc:chgData name="Zaujecova Petra" userId="873350e6-9d2b-42ed-8622-c6d97c41c725" providerId="ADAL" clId="{FC65E407-4541-42C6-A4BB-EB59C32B9A5C}" dt="2026-03-13T10:16:51.970" v="43" actId="20577"/>
      <pc:docMkLst>
        <pc:docMk/>
      </pc:docMkLst>
      <pc:sldChg chg="addSp modSp mod">
        <pc:chgData name="Zaujecova Petra" userId="873350e6-9d2b-42ed-8622-c6d97c41c725" providerId="ADAL" clId="{FC65E407-4541-42C6-A4BB-EB59C32B9A5C}" dt="2026-03-13T10:16:51.970" v="43" actId="20577"/>
        <pc:sldMkLst>
          <pc:docMk/>
          <pc:sldMk cId="1189168895" sldId="257"/>
        </pc:sldMkLst>
        <pc:spChg chg="mod">
          <ac:chgData name="Zaujecova Petra" userId="873350e6-9d2b-42ed-8622-c6d97c41c725" providerId="ADAL" clId="{FC65E407-4541-42C6-A4BB-EB59C32B9A5C}" dt="2026-03-13T10:16:51.970" v="43" actId="20577"/>
          <ac:spMkLst>
            <pc:docMk/>
            <pc:sldMk cId="1189168895" sldId="257"/>
            <ac:spMk id="2" creationId="{E92E3C9C-BC66-B10D-225F-2A1A9F9E7C35}"/>
          </ac:spMkLst>
        </pc:spChg>
        <pc:spChg chg="add mod">
          <ac:chgData name="Zaujecova Petra" userId="873350e6-9d2b-42ed-8622-c6d97c41c725" providerId="ADAL" clId="{FC65E407-4541-42C6-A4BB-EB59C32B9A5C}" dt="2026-03-12T16:09:01.881" v="41" actId="20577"/>
          <ac:spMkLst>
            <pc:docMk/>
            <pc:sldMk cId="1189168895" sldId="257"/>
            <ac:spMk id="3" creationId="{273C8BDE-C215-4C0D-BCEC-EC2C2147D1B6}"/>
          </ac:spMkLst>
        </pc:spChg>
      </pc:sldChg>
      <pc:sldChg chg="modSp mod">
        <pc:chgData name="Zaujecova Petra" userId="873350e6-9d2b-42ed-8622-c6d97c41c725" providerId="ADAL" clId="{FC65E407-4541-42C6-A4BB-EB59C32B9A5C}" dt="2026-03-12T14:26:18.469" v="28" actId="20577"/>
        <pc:sldMkLst>
          <pc:docMk/>
          <pc:sldMk cId="0" sldId="261"/>
        </pc:sldMkLst>
        <pc:graphicFrameChg chg="modGraphic">
          <ac:chgData name="Zaujecova Petra" userId="873350e6-9d2b-42ed-8622-c6d97c41c725" providerId="ADAL" clId="{FC65E407-4541-42C6-A4BB-EB59C32B9A5C}" dt="2026-03-12T14:26:18.469" v="28" actId="20577"/>
          <ac:graphicFrameMkLst>
            <pc:docMk/>
            <pc:sldMk cId="0" sldId="261"/>
            <ac:graphicFrameMk id="7" creationId="{7730E857-1637-AB8B-17CC-AB6965988526}"/>
          </ac:graphicFrameMkLst>
        </pc:graphicFrameChg>
      </pc:sldChg>
      <pc:sldChg chg="delSp mod">
        <pc:chgData name="Zaujecova Petra" userId="873350e6-9d2b-42ed-8622-c6d97c41c725" providerId="ADAL" clId="{FC65E407-4541-42C6-A4BB-EB59C32B9A5C}" dt="2026-03-12T14:25:20.895" v="9" actId="478"/>
        <pc:sldMkLst>
          <pc:docMk/>
          <pc:sldMk cId="2558294852" sldId="266"/>
        </pc:sldMkLst>
        <pc:spChg chg="del">
          <ac:chgData name="Zaujecova Petra" userId="873350e6-9d2b-42ed-8622-c6d97c41c725" providerId="ADAL" clId="{FC65E407-4541-42C6-A4BB-EB59C32B9A5C}" dt="2026-03-12T14:25:20.895" v="9" actId="478"/>
          <ac:spMkLst>
            <pc:docMk/>
            <pc:sldMk cId="2558294852" sldId="266"/>
            <ac:spMk id="15" creationId="{20AED3FC-E994-7E82-3745-803B6F9B72CD}"/>
          </ac:spMkLst>
        </pc:spChg>
      </pc:sldChg>
      <pc:sldMasterChg chg="modSldLayout">
        <pc:chgData name="Zaujecova Petra" userId="873350e6-9d2b-42ed-8622-c6d97c41c725" providerId="ADAL" clId="{FC65E407-4541-42C6-A4BB-EB59C32B9A5C}" dt="2026-03-12T14:25:32.745" v="11" actId="478"/>
        <pc:sldMasterMkLst>
          <pc:docMk/>
          <pc:sldMasterMk cId="4148199948" sldId="2147483678"/>
        </pc:sldMasterMkLst>
        <pc:sldLayoutChg chg="delSp mod">
          <pc:chgData name="Zaujecova Petra" userId="873350e6-9d2b-42ed-8622-c6d97c41c725" providerId="ADAL" clId="{FC65E407-4541-42C6-A4BB-EB59C32B9A5C}" dt="2026-03-12T14:24:27.180" v="8" actId="478"/>
          <pc:sldLayoutMkLst>
            <pc:docMk/>
            <pc:sldMasterMk cId="4148199948" sldId="2147483678"/>
            <pc:sldLayoutMk cId="3821587242" sldId="2147483680"/>
          </pc:sldLayoutMkLst>
          <pc:spChg chg="del">
            <ac:chgData name="Zaujecova Petra" userId="873350e6-9d2b-42ed-8622-c6d97c41c725" providerId="ADAL" clId="{FC65E407-4541-42C6-A4BB-EB59C32B9A5C}" dt="2026-03-12T14:24:26.285" v="7" actId="478"/>
            <ac:spMkLst>
              <pc:docMk/>
              <pc:sldMasterMk cId="4148199948" sldId="2147483678"/>
              <pc:sldLayoutMk cId="3821587242" sldId="2147483680"/>
              <ac:spMk id="15" creationId="{8C98735A-63CB-2DA1-6810-C041A9FA6E9A}"/>
            </ac:spMkLst>
          </pc:spChg>
          <pc:picChg chg="del">
            <ac:chgData name="Zaujecova Petra" userId="873350e6-9d2b-42ed-8622-c6d97c41c725" providerId="ADAL" clId="{FC65E407-4541-42C6-A4BB-EB59C32B9A5C}" dt="2026-03-12T14:24:27.180" v="8" actId="478"/>
            <ac:picMkLst>
              <pc:docMk/>
              <pc:sldMasterMk cId="4148199948" sldId="2147483678"/>
              <pc:sldLayoutMk cId="3821587242" sldId="2147483680"/>
              <ac:picMk id="11" creationId="{C39E2C55-7F81-33F1-AFB6-0D5E9FFD0DEA}"/>
            </ac:picMkLst>
          </pc:picChg>
        </pc:sldLayoutChg>
        <pc:sldLayoutChg chg="delSp mod">
          <pc:chgData name="Zaujecova Petra" userId="873350e6-9d2b-42ed-8622-c6d97c41c725" providerId="ADAL" clId="{FC65E407-4541-42C6-A4BB-EB59C32B9A5C}" dt="2026-03-12T14:25:32.745" v="11" actId="478"/>
          <pc:sldLayoutMkLst>
            <pc:docMk/>
            <pc:sldMasterMk cId="4148199948" sldId="2147483678"/>
            <pc:sldLayoutMk cId="1739378997" sldId="2147483692"/>
          </pc:sldLayoutMkLst>
          <pc:spChg chg="del">
            <ac:chgData name="Zaujecova Petra" userId="873350e6-9d2b-42ed-8622-c6d97c41c725" providerId="ADAL" clId="{FC65E407-4541-42C6-A4BB-EB59C32B9A5C}" dt="2026-03-12T14:25:28.259" v="10" actId="478"/>
            <ac:spMkLst>
              <pc:docMk/>
              <pc:sldMasterMk cId="4148199948" sldId="2147483678"/>
              <pc:sldLayoutMk cId="1739378997" sldId="2147483692"/>
              <ac:spMk id="14" creationId="{4447DB73-CDB3-0D8C-2AAD-AC99DF128A74}"/>
            </ac:spMkLst>
          </pc:spChg>
          <pc:picChg chg="del">
            <ac:chgData name="Zaujecova Petra" userId="873350e6-9d2b-42ed-8622-c6d97c41c725" providerId="ADAL" clId="{FC65E407-4541-42C6-A4BB-EB59C32B9A5C}" dt="2026-03-12T14:25:32.745" v="11" actId="478"/>
            <ac:picMkLst>
              <pc:docMk/>
              <pc:sldMasterMk cId="4148199948" sldId="2147483678"/>
              <pc:sldLayoutMk cId="1739378997" sldId="2147483692"/>
              <ac:picMk id="13" creationId="{8C475346-54A5-33DC-95DF-C290205769A0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18FB5D70-1181-4288-A8A2-D4398FC4182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02B58CB-1EF5-45B6-A53A-79D884C08B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A698E-B466-4814-BE83-04DF99E4D4A3}" type="datetimeFigureOut">
              <a:rPr lang="cs-CZ" smtClean="0"/>
              <a:t>13.03.2026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964D498-8B0F-4600-9802-400208E4979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3C1ED9E-79EA-4AA4-8F2B-DD62598E48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8A051-8E15-47AD-B5FE-EE053128A5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20824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4FA7A4-F17B-4A1E-8F77-4032E1BB8E44}" type="datetimeFigureOut">
              <a:rPr lang="cs-CZ" smtClean="0"/>
              <a:t>13.03.2026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519A08-5F14-43C2-A474-A033E5E2C60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27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6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24655" y="5531232"/>
            <a:ext cx="12194807" cy="2713893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5000">
                <a:solidFill>
                  <a:schemeClr val="accent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cs-CZ" dirty="0" err="1"/>
              <a:t>perex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324655" y="2183207"/>
            <a:ext cx="12194807" cy="3276589"/>
          </a:xfrm>
        </p:spPr>
        <p:txBody>
          <a:bodyPr anchor="b"/>
          <a:lstStyle>
            <a:lvl1pPr algn="l">
              <a:defRPr sz="6000" b="1" cap="none" baseline="0">
                <a:solidFill>
                  <a:schemeClr val="accent1"/>
                </a:solidFill>
              </a:defRPr>
            </a:lvl1pPr>
          </a:lstStyle>
          <a:p>
            <a:r>
              <a:rPr lang="cs-CZ" dirty="0"/>
              <a:t>Název prezentace</a:t>
            </a:r>
            <a:endParaRPr lang="en-US" dirty="0"/>
          </a:p>
        </p:txBody>
      </p:sp>
      <p:cxnSp>
        <p:nvCxnSpPr>
          <p:cNvPr id="8" name="Nadpis úč. Y 19,77 cm" hidden="1">
            <a:extLst>
              <a:ext uri="{FF2B5EF4-FFF2-40B4-BE49-F238E27FC236}">
                <a16:creationId xmlns:a16="http://schemas.microsoft.com/office/drawing/2014/main" id="{88B9565B-62A0-498D-BE0C-ACB151C4AC59}"/>
              </a:ext>
            </a:extLst>
          </p:cNvPr>
          <p:cNvCxnSpPr/>
          <p:nvPr userDrawn="1"/>
        </p:nvCxnSpPr>
        <p:spPr>
          <a:xfrm>
            <a:off x="0" y="7117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odnadpis úč. Y 21,87 cm" hidden="1">
            <a:extLst>
              <a:ext uri="{FF2B5EF4-FFF2-40B4-BE49-F238E27FC236}">
                <a16:creationId xmlns:a16="http://schemas.microsoft.com/office/drawing/2014/main" id="{82F5B746-45EF-4FC4-8292-C3C9E4D84AC9}"/>
              </a:ext>
            </a:extLst>
          </p:cNvPr>
          <p:cNvCxnSpPr/>
          <p:nvPr userDrawn="1"/>
        </p:nvCxnSpPr>
        <p:spPr>
          <a:xfrm>
            <a:off x="0" y="7873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ÚJVúč. Y 34,33 cm" hidden="1">
            <a:extLst>
              <a:ext uri="{FF2B5EF4-FFF2-40B4-BE49-F238E27FC236}">
                <a16:creationId xmlns:a16="http://schemas.microsoft.com/office/drawing/2014/main" id="{C38E9742-C6C4-41B3-A5CB-F3C1C407B78A}"/>
              </a:ext>
            </a:extLst>
          </p:cNvPr>
          <p:cNvCxnSpPr/>
          <p:nvPr userDrawn="1"/>
        </p:nvCxnSpPr>
        <p:spPr>
          <a:xfrm>
            <a:off x="0" y="123588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ÚJV Řež zprava" hidden="1">
            <a:extLst>
              <a:ext uri="{FF2B5EF4-FFF2-40B4-BE49-F238E27FC236}">
                <a16:creationId xmlns:a16="http://schemas.microsoft.com/office/drawing/2014/main" id="{4B626BC1-FE80-442D-9B12-B16E4C619EE7}"/>
              </a:ext>
            </a:extLst>
          </p:cNvPr>
          <p:cNvCxnSpPr/>
          <p:nvPr userDrawn="1"/>
        </p:nvCxnSpPr>
        <p:spPr>
          <a:xfrm>
            <a:off x="22492800" y="166255"/>
            <a:ext cx="0" cy="1362118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D0CCFAAE-F174-BA65-0F64-0D15F84277C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70552" y="11117980"/>
            <a:ext cx="3916374" cy="1192918"/>
          </a:xfrm>
          <a:prstGeom prst="rect">
            <a:avLst/>
          </a:prstGeom>
        </p:spPr>
      </p:pic>
      <p:pic>
        <p:nvPicPr>
          <p:cNvPr id="17" name="Logo ÚJV bílé">
            <a:extLst>
              <a:ext uri="{FF2B5EF4-FFF2-40B4-BE49-F238E27FC236}">
                <a16:creationId xmlns:a16="http://schemas.microsoft.com/office/drawing/2014/main" id="{FE4BA434-55EC-77DF-91FF-7263E9B647A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21802231" y="489390"/>
            <a:ext cx="1588488" cy="1588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587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818">
          <p15:clr>
            <a:srgbClr val="FBAE40"/>
          </p15:clr>
        </p15:guide>
        <p15:guide id="2" orient="horz" pos="4547">
          <p15:clr>
            <a:srgbClr val="FBAE40"/>
          </p15:clr>
        </p15:guide>
        <p15:guide id="3" orient="horz" pos="2483">
          <p15:clr>
            <a:srgbClr val="FBAE40"/>
          </p15:clr>
        </p15:guide>
        <p15:guide id="4" orient="horz" pos="4592">
          <p15:clr>
            <a:srgbClr val="FBAE40"/>
          </p15:clr>
        </p15:guide>
        <p15:guide id="5" orient="horz" pos="7314">
          <p15:clr>
            <a:srgbClr val="FBAE40"/>
          </p15:clr>
        </p15:guide>
        <p15:guide id="6" pos="14507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70023-20E8-4FD9-A965-1A83554B2223}" type="datetime1">
              <a:rPr lang="cs-CZ" smtClean="0"/>
              <a:t>13.03.2026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60E3B3B-D175-36F7-0720-AD9202FF8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325810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495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9B79-BDEA-49C5-B811-79D55BBA7EB3}" type="datetime1">
              <a:rPr lang="cs-CZ" smtClean="0"/>
              <a:t>13.03.2026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83B0B1C-02E6-4D2C-A064-53902735381D}"/>
              </a:ext>
            </a:extLst>
          </p:cNvPr>
          <p:cNvSpPr/>
          <p:nvPr userDrawn="1"/>
        </p:nvSpPr>
        <p:spPr>
          <a:xfrm>
            <a:off x="1154691" y="1676400"/>
            <a:ext cx="225376" cy="863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6196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ávěreč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 descr="Obsah obrázku Dětské kresby, umění">
            <a:extLst>
              <a:ext uri="{FF2B5EF4-FFF2-40B4-BE49-F238E27FC236}">
                <a16:creationId xmlns:a16="http://schemas.microsoft.com/office/drawing/2014/main" id="{7600533E-ED29-85CA-D5FB-AFC27A8787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17" t="450"/>
          <a:stretch/>
        </p:blipFill>
        <p:spPr>
          <a:xfrm>
            <a:off x="16317157" y="1"/>
            <a:ext cx="8066844" cy="13716000"/>
          </a:xfrm>
          <a:prstGeom prst="rect">
            <a:avLst/>
          </a:prstGeom>
        </p:spPr>
      </p:pic>
      <p:cxnSp>
        <p:nvCxnSpPr>
          <p:cNvPr id="8" name="Nadpis úč. Y 19,77 cm" hidden="1">
            <a:extLst>
              <a:ext uri="{FF2B5EF4-FFF2-40B4-BE49-F238E27FC236}">
                <a16:creationId xmlns:a16="http://schemas.microsoft.com/office/drawing/2014/main" id="{88B9565B-62A0-498D-BE0C-ACB151C4AC59}"/>
              </a:ext>
            </a:extLst>
          </p:cNvPr>
          <p:cNvCxnSpPr/>
          <p:nvPr userDrawn="1"/>
        </p:nvCxnSpPr>
        <p:spPr>
          <a:xfrm>
            <a:off x="0" y="7117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odnadpis úč. Y 21,87 cm" hidden="1">
            <a:extLst>
              <a:ext uri="{FF2B5EF4-FFF2-40B4-BE49-F238E27FC236}">
                <a16:creationId xmlns:a16="http://schemas.microsoft.com/office/drawing/2014/main" id="{82F5B746-45EF-4FC4-8292-C3C9E4D84AC9}"/>
              </a:ext>
            </a:extLst>
          </p:cNvPr>
          <p:cNvCxnSpPr/>
          <p:nvPr userDrawn="1"/>
        </p:nvCxnSpPr>
        <p:spPr>
          <a:xfrm>
            <a:off x="0" y="7873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ÚJVúč. Y 34,33 cm" hidden="1">
            <a:extLst>
              <a:ext uri="{FF2B5EF4-FFF2-40B4-BE49-F238E27FC236}">
                <a16:creationId xmlns:a16="http://schemas.microsoft.com/office/drawing/2014/main" id="{C38E9742-C6C4-41B3-A5CB-F3C1C407B78A}"/>
              </a:ext>
            </a:extLst>
          </p:cNvPr>
          <p:cNvCxnSpPr/>
          <p:nvPr userDrawn="1"/>
        </p:nvCxnSpPr>
        <p:spPr>
          <a:xfrm>
            <a:off x="0" y="123588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ÚJV Řež zprava" hidden="1">
            <a:extLst>
              <a:ext uri="{FF2B5EF4-FFF2-40B4-BE49-F238E27FC236}">
                <a16:creationId xmlns:a16="http://schemas.microsoft.com/office/drawing/2014/main" id="{4B626BC1-FE80-442D-9B12-B16E4C619EE7}"/>
              </a:ext>
            </a:extLst>
          </p:cNvPr>
          <p:cNvCxnSpPr/>
          <p:nvPr userDrawn="1"/>
        </p:nvCxnSpPr>
        <p:spPr>
          <a:xfrm>
            <a:off x="22492800" y="166255"/>
            <a:ext cx="0" cy="1362118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ubtitle 2">
            <a:extLst>
              <a:ext uri="{FF2B5EF4-FFF2-40B4-BE49-F238E27FC236}">
                <a16:creationId xmlns:a16="http://schemas.microsoft.com/office/drawing/2014/main" id="{EA6A5DE0-66F1-7856-B396-7D2055D2CF7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24655" y="5531232"/>
            <a:ext cx="12194807" cy="2713893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5000">
                <a:solidFill>
                  <a:schemeClr val="accent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cs-CZ" dirty="0"/>
              <a:t>kontakt</a:t>
            </a: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269FE5B-1350-4192-B737-DB946474BC5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24655" y="2183207"/>
            <a:ext cx="14497132" cy="3276589"/>
          </a:xfrm>
        </p:spPr>
        <p:txBody>
          <a:bodyPr anchor="b"/>
          <a:lstStyle>
            <a:lvl1pPr algn="l">
              <a:defRPr sz="6000" b="1" cap="none" baseline="0">
                <a:solidFill>
                  <a:schemeClr val="accent1"/>
                </a:solidFill>
              </a:defRPr>
            </a:lvl1pPr>
          </a:lstStyle>
          <a:p>
            <a:r>
              <a:rPr lang="cs-CZ" dirty="0"/>
              <a:t>Děkuji za pozornost.</a:t>
            </a:r>
            <a:endParaRPr lang="en-US" dirty="0"/>
          </a:p>
        </p:txBody>
      </p:sp>
      <p:pic>
        <p:nvPicPr>
          <p:cNvPr id="12" name="Grafický objekt 6">
            <a:extLst>
              <a:ext uri="{FF2B5EF4-FFF2-40B4-BE49-F238E27FC236}">
                <a16:creationId xmlns:a16="http://schemas.microsoft.com/office/drawing/2014/main" id="{A9697036-3815-54E4-5554-DE920C8528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970552" y="11117980"/>
            <a:ext cx="3916374" cy="1192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378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20">
          <p15:clr>
            <a:srgbClr val="FBAE40"/>
          </p15:clr>
        </p15:guide>
        <p15:guide id="2" orient="horz" pos="4547">
          <p15:clr>
            <a:srgbClr val="FBAE40"/>
          </p15:clr>
        </p15:guide>
        <p15:guide id="3" orient="horz" pos="2483">
          <p15:clr>
            <a:srgbClr val="FBAE40"/>
          </p15:clr>
        </p15:guide>
        <p15:guide id="4" orient="horz" pos="4592">
          <p15:clr>
            <a:srgbClr val="FBAE40"/>
          </p15:clr>
        </p15:guide>
        <p15:guide id="5" orient="horz" pos="7314">
          <p15:clr>
            <a:srgbClr val="FBAE40"/>
          </p15:clr>
        </p15:guide>
        <p15:guide id="6" pos="8633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24655" y="5531232"/>
            <a:ext cx="12194807" cy="2713893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5000">
                <a:solidFill>
                  <a:schemeClr val="accent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cs-CZ" dirty="0" err="1"/>
              <a:t>perex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324655" y="2183207"/>
            <a:ext cx="14497132" cy="3276589"/>
          </a:xfrm>
        </p:spPr>
        <p:txBody>
          <a:bodyPr anchor="b"/>
          <a:lstStyle>
            <a:lvl1pPr algn="l">
              <a:defRPr sz="6000" b="1" cap="none" baseline="0">
                <a:solidFill>
                  <a:schemeClr val="accent1"/>
                </a:solidFill>
              </a:defRPr>
            </a:lvl1pPr>
          </a:lstStyle>
          <a:p>
            <a:r>
              <a:rPr lang="cs-CZ" dirty="0" err="1"/>
              <a:t>Title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presentation</a:t>
            </a:r>
            <a:endParaRPr lang="en-US" dirty="0"/>
          </a:p>
        </p:txBody>
      </p:sp>
      <p:cxnSp>
        <p:nvCxnSpPr>
          <p:cNvPr id="8" name="Nadpis úč. Y 19,77 cm" hidden="1">
            <a:extLst>
              <a:ext uri="{FF2B5EF4-FFF2-40B4-BE49-F238E27FC236}">
                <a16:creationId xmlns:a16="http://schemas.microsoft.com/office/drawing/2014/main" id="{88B9565B-62A0-498D-BE0C-ACB151C4AC59}"/>
              </a:ext>
            </a:extLst>
          </p:cNvPr>
          <p:cNvCxnSpPr/>
          <p:nvPr userDrawn="1"/>
        </p:nvCxnSpPr>
        <p:spPr>
          <a:xfrm>
            <a:off x="0" y="7117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odnadpis úč. Y 21,87 cm" hidden="1">
            <a:extLst>
              <a:ext uri="{FF2B5EF4-FFF2-40B4-BE49-F238E27FC236}">
                <a16:creationId xmlns:a16="http://schemas.microsoft.com/office/drawing/2014/main" id="{82F5B746-45EF-4FC4-8292-C3C9E4D84AC9}"/>
              </a:ext>
            </a:extLst>
          </p:cNvPr>
          <p:cNvCxnSpPr/>
          <p:nvPr userDrawn="1"/>
        </p:nvCxnSpPr>
        <p:spPr>
          <a:xfrm>
            <a:off x="0" y="7873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ÚJVúč. Y 34,33 cm" hidden="1">
            <a:extLst>
              <a:ext uri="{FF2B5EF4-FFF2-40B4-BE49-F238E27FC236}">
                <a16:creationId xmlns:a16="http://schemas.microsoft.com/office/drawing/2014/main" id="{C38E9742-C6C4-41B3-A5CB-F3C1C407B78A}"/>
              </a:ext>
            </a:extLst>
          </p:cNvPr>
          <p:cNvCxnSpPr/>
          <p:nvPr userDrawn="1"/>
        </p:nvCxnSpPr>
        <p:spPr>
          <a:xfrm>
            <a:off x="0" y="123588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ÚJV Řež zprava" hidden="1">
            <a:extLst>
              <a:ext uri="{FF2B5EF4-FFF2-40B4-BE49-F238E27FC236}">
                <a16:creationId xmlns:a16="http://schemas.microsoft.com/office/drawing/2014/main" id="{4B626BC1-FE80-442D-9B12-B16E4C619EE7}"/>
              </a:ext>
            </a:extLst>
          </p:cNvPr>
          <p:cNvCxnSpPr/>
          <p:nvPr userDrawn="1"/>
        </p:nvCxnSpPr>
        <p:spPr>
          <a:xfrm>
            <a:off x="22492800" y="166255"/>
            <a:ext cx="0" cy="1362118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Skupina 6">
            <a:extLst>
              <a:ext uri="{FF2B5EF4-FFF2-40B4-BE49-F238E27FC236}">
                <a16:creationId xmlns:a16="http://schemas.microsoft.com/office/drawing/2014/main" id="{0E3D7F08-25C0-7EC8-93F1-147134533C06}"/>
              </a:ext>
            </a:extLst>
          </p:cNvPr>
          <p:cNvGrpSpPr/>
          <p:nvPr userDrawn="1"/>
        </p:nvGrpSpPr>
        <p:grpSpPr>
          <a:xfrm>
            <a:off x="1772016" y="10981952"/>
            <a:ext cx="8163174" cy="1836901"/>
            <a:chOff x="1772016" y="10981952"/>
            <a:chExt cx="8163174" cy="1836901"/>
          </a:xfrm>
        </p:grpSpPr>
        <p:pic>
          <p:nvPicPr>
            <p:cNvPr id="4" name="Grafický objekt 3">
              <a:extLst>
                <a:ext uri="{FF2B5EF4-FFF2-40B4-BE49-F238E27FC236}">
                  <a16:creationId xmlns:a16="http://schemas.microsoft.com/office/drawing/2014/main" id="{51F878B8-53B1-8A36-D642-0B91D7CE14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1772016" y="10981952"/>
              <a:ext cx="4485993" cy="1366424"/>
            </a:xfrm>
            <a:prstGeom prst="rect">
              <a:avLst/>
            </a:prstGeom>
          </p:spPr>
        </p:pic>
        <p:sp>
          <p:nvSpPr>
            <p:cNvPr id="5" name="Title 1">
              <a:extLst>
                <a:ext uri="{FF2B5EF4-FFF2-40B4-BE49-F238E27FC236}">
                  <a16:creationId xmlns:a16="http://schemas.microsoft.com/office/drawing/2014/main" id="{5180C1D0-A470-705D-1850-68A412BB14C6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388663" y="12016596"/>
              <a:ext cx="7503121" cy="802257"/>
            </a:xfrm>
            <a:prstGeom prst="rect">
              <a:avLst/>
            </a:prstGeom>
          </p:spPr>
          <p:txBody>
            <a:bodyPr vert="horz" lIns="0" tIns="0" rIns="0" bIns="0" rtlCol="0" anchor="b">
              <a:normAutofit/>
            </a:bodyPr>
            <a:lstStyle>
              <a:lvl1pPr algn="l" defTabSz="1828800" rtl="0" eaLnBrk="1" latinLnBrk="0" hangingPunct="1">
                <a:lnSpc>
                  <a:spcPct val="100000"/>
                </a:lnSpc>
                <a:spcBef>
                  <a:spcPct val="0"/>
                </a:spcBef>
                <a:buNone/>
                <a:defRPr sz="5000" b="1" kern="1200" cap="none" baseline="0">
                  <a:solidFill>
                    <a:srgbClr val="0054A4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cs-CZ" sz="2800" b="0" dirty="0"/>
                <a:t>UJV Group, a </a:t>
              </a:r>
              <a:r>
                <a:rPr lang="cs-CZ" sz="2800" b="0" dirty="0" err="1"/>
                <a:t>member</a:t>
              </a:r>
              <a:r>
                <a:rPr lang="cs-CZ" sz="2800" b="0" dirty="0"/>
                <a:t> </a:t>
              </a:r>
              <a:r>
                <a:rPr lang="cs-CZ" sz="2800" b="0" dirty="0" err="1"/>
                <a:t>of</a:t>
              </a:r>
              <a:r>
                <a:rPr lang="cs-CZ" sz="2800" b="0" dirty="0"/>
                <a:t> CEZ GROUP</a:t>
              </a:r>
              <a:endParaRPr lang="en-US" sz="2800" b="0" dirty="0"/>
            </a:p>
          </p:txBody>
        </p:sp>
        <p:pic>
          <p:nvPicPr>
            <p:cNvPr id="6" name="Grafický objekt 21">
              <a:extLst>
                <a:ext uri="{FF2B5EF4-FFF2-40B4-BE49-F238E27FC236}">
                  <a16:creationId xmlns:a16="http://schemas.microsoft.com/office/drawing/2014/main" id="{DC40B7F8-5173-18FE-56C8-4A5EBAE7CD1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266347" y="11073754"/>
              <a:ext cx="3668843" cy="11828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938616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818">
          <p15:clr>
            <a:srgbClr val="FBAE40"/>
          </p15:clr>
        </p15:guide>
        <p15:guide id="2" orient="horz" pos="4547">
          <p15:clr>
            <a:srgbClr val="FBAE40"/>
          </p15:clr>
        </p15:guide>
        <p15:guide id="3" orient="horz" pos="2483">
          <p15:clr>
            <a:srgbClr val="FBAE40"/>
          </p15:clr>
        </p15:guide>
        <p15:guide id="4" orient="horz" pos="4592">
          <p15:clr>
            <a:srgbClr val="FBAE40"/>
          </p15:clr>
        </p15:guide>
        <p15:guide id="5" orient="horz" pos="7314">
          <p15:clr>
            <a:srgbClr val="FBAE40"/>
          </p15:clr>
        </p15:guide>
        <p15:guide id="6" pos="14507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525" y="111125"/>
            <a:ext cx="17605372" cy="2124075"/>
          </a:xfrm>
        </p:spPr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F897-294E-4845-A323-0149FB47FB12}" type="datetime1">
              <a:rPr lang="cs-CZ" smtClean="0"/>
              <a:t>13.03.2026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38DF2B-D450-8D2B-DB4A-1FF48E8C8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497599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2080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525" y="198589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87524" y="3473450"/>
            <a:ext cx="8243889" cy="921702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83938" y="3473450"/>
            <a:ext cx="8208962" cy="921702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0A81-8B40-4743-B4B5-C089AB3CBDB5}" type="datetime1">
              <a:rPr lang="cs-CZ" smtClean="0"/>
              <a:t>13.03.2026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98E297-AA6A-FB81-8D19-F3DC53268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10698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682">
          <p15:clr>
            <a:srgbClr val="FBAE40"/>
          </p15:clr>
        </p15:guide>
        <p15:guide id="2" pos="6319">
          <p15:clr>
            <a:srgbClr val="FBAE40"/>
          </p15:clr>
        </p15:guide>
        <p15:guide id="3" pos="7045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787525" y="3473449"/>
            <a:ext cx="8243888" cy="828675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cs-CZ" dirty="0"/>
              <a:t>Podnadpis</a:t>
            </a:r>
            <a:br>
              <a:rPr lang="cs-CZ" dirty="0"/>
            </a:br>
            <a:endParaRPr lang="cs-CZ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87525" y="4373563"/>
            <a:ext cx="8243888" cy="831691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1183938" y="3473450"/>
            <a:ext cx="8208959" cy="828674"/>
          </a:xfrm>
        </p:spPr>
        <p:txBody>
          <a:bodyPr anchor="t" anchorCtr="0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83938" y="4373563"/>
            <a:ext cx="8208959" cy="831691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5B594-4D5F-46BC-8F7A-788AA3B46058}" type="datetime1">
              <a:rPr lang="cs-CZ" smtClean="0"/>
              <a:t>13.03.2026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Nadpis 9">
            <a:extLst>
              <a:ext uri="{FF2B5EF4-FFF2-40B4-BE49-F238E27FC236}">
                <a16:creationId xmlns:a16="http://schemas.microsoft.com/office/drawing/2014/main" id="{48C3D6D1-FB82-4DBD-895E-044A3319E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251617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C57481A-C4E5-874C-5369-8131A5F1A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0645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319">
          <p15:clr>
            <a:srgbClr val="FBAE40"/>
          </p15:clr>
        </p15:guide>
        <p15:guide id="2" pos="6682">
          <p15:clr>
            <a:srgbClr val="FBAE40"/>
          </p15:clr>
        </p15:guide>
        <p15:guide id="3" pos="7045">
          <p15:clr>
            <a:srgbClr val="FBAE40"/>
          </p15:clr>
        </p15:guide>
        <p15:guide id="4" orient="horz" pos="2188">
          <p15:clr>
            <a:srgbClr val="FBAE40"/>
          </p15:clr>
        </p15:guide>
        <p15:guide id="5" orient="horz" pos="2710">
          <p15:clr>
            <a:srgbClr val="FBAE40"/>
          </p15:clr>
        </p15:guide>
        <p15:guide id="6" orient="horz" pos="2755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4FAE8-F97B-4497-8F16-77AFA80F88B0}" type="datetime1">
              <a:rPr lang="cs-CZ" smtClean="0"/>
              <a:t>13.03.2026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obrázku 6">
            <a:extLst>
              <a:ext uri="{FF2B5EF4-FFF2-40B4-BE49-F238E27FC236}">
                <a16:creationId xmlns:a16="http://schemas.microsoft.com/office/drawing/2014/main" id="{A4195BD7-0890-45CE-B522-E314CB6D26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87524" y="3473450"/>
            <a:ext cx="17605375" cy="8677275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6E50FC7-91EF-177A-71EE-ECDAFD717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3218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459">
          <p15:clr>
            <a:srgbClr val="FBAE40"/>
          </p15:clr>
        </p15:guide>
        <p15:guide id="2" orient="horz" pos="4819">
          <p15:clr>
            <a:srgbClr val="FBAE40"/>
          </p15:clr>
        </p15:guide>
        <p15:guide id="3" orient="horz" pos="5023">
          <p15:clr>
            <a:srgbClr val="FBAE40"/>
          </p15:clr>
        </p15:guide>
        <p15:guide id="4" orient="horz" pos="7654">
          <p15:clr>
            <a:srgbClr val="FBAE40"/>
          </p15:clr>
        </p15:guide>
        <p15:guide id="5" orient="horz" pos="2188">
          <p15:clr>
            <a:srgbClr val="FBAE40"/>
          </p15:clr>
        </p15:guide>
        <p15:guide id="6" pos="5026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dva obrázky s po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525" y="123038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CA19C-90BD-43F0-96A1-2BD32DFCC4AE}" type="datetime1">
              <a:rPr lang="cs-CZ" smtClean="0"/>
              <a:t>13.03.2026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obrázku 6">
            <a:extLst>
              <a:ext uri="{FF2B5EF4-FFF2-40B4-BE49-F238E27FC236}">
                <a16:creationId xmlns:a16="http://schemas.microsoft.com/office/drawing/2014/main" id="{A4195BD7-0890-45CE-B522-E314CB6D26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87525" y="3473450"/>
            <a:ext cx="5291138" cy="4172399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8" name="Zástupný symbol obrázku 6">
            <a:extLst>
              <a:ext uri="{FF2B5EF4-FFF2-40B4-BE49-F238E27FC236}">
                <a16:creationId xmlns:a16="http://schemas.microsoft.com/office/drawing/2014/main" id="{AA9536F5-5E7B-4B77-BD13-9B7A48ACE5D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89200" y="7974013"/>
            <a:ext cx="5266800" cy="4172400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D6A5D400-4F98-47C2-972B-CABAD2E237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78775" y="3473450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3" name="Zástupný text 11">
            <a:extLst>
              <a:ext uri="{FF2B5EF4-FFF2-40B4-BE49-F238E27FC236}">
                <a16:creationId xmlns:a16="http://schemas.microsoft.com/office/drawing/2014/main" id="{512AADCF-F27A-47D4-9C63-0574881FE64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978775" y="7974000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41659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459">
          <p15:clr>
            <a:srgbClr val="FBAE40"/>
          </p15:clr>
        </p15:guide>
        <p15:guide id="2" orient="horz" pos="4819">
          <p15:clr>
            <a:srgbClr val="FBAE40"/>
          </p15:clr>
        </p15:guide>
        <p15:guide id="3" orient="horz" pos="5023">
          <p15:clr>
            <a:srgbClr val="FBAE40"/>
          </p15:clr>
        </p15:guide>
        <p15:guide id="4" orient="horz" pos="7654">
          <p15:clr>
            <a:srgbClr val="FBAE40"/>
          </p15:clr>
        </p15:guide>
        <p15:guide id="5" orient="horz" pos="2188">
          <p15:clr>
            <a:srgbClr val="FBAE40"/>
          </p15:clr>
        </p15:guide>
        <p15:guide id="6" pos="5026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rázky s po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2A5C-307F-48B4-9672-1F0FFAB75272}" type="datetime1">
              <a:rPr lang="cs-CZ" smtClean="0"/>
              <a:t>13.03.2026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obrázku 6">
            <a:extLst>
              <a:ext uri="{FF2B5EF4-FFF2-40B4-BE49-F238E27FC236}">
                <a16:creationId xmlns:a16="http://schemas.microsoft.com/office/drawing/2014/main" id="{A4195BD7-0890-45CE-B522-E314CB6D26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87525" y="2681288"/>
            <a:ext cx="5291138" cy="4172399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8" name="Zástupný symbol obrázku 6">
            <a:extLst>
              <a:ext uri="{FF2B5EF4-FFF2-40B4-BE49-F238E27FC236}">
                <a16:creationId xmlns:a16="http://schemas.microsoft.com/office/drawing/2014/main" id="{AA9536F5-5E7B-4B77-BD13-9B7A48ACE5D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89200" y="7181851"/>
            <a:ext cx="5266800" cy="4172400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D6A5D400-4F98-47C2-972B-CABAD2E237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78775" y="2681288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3" name="Zástupný text 11">
            <a:extLst>
              <a:ext uri="{FF2B5EF4-FFF2-40B4-BE49-F238E27FC236}">
                <a16:creationId xmlns:a16="http://schemas.microsoft.com/office/drawing/2014/main" id="{512AADCF-F27A-47D4-9C63-0574881FE64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978775" y="7181838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34627711-752B-4F4A-A559-5A244C919FC7}"/>
              </a:ext>
            </a:extLst>
          </p:cNvPr>
          <p:cNvSpPr/>
          <p:nvPr userDrawn="1"/>
        </p:nvSpPr>
        <p:spPr>
          <a:xfrm>
            <a:off x="1136073" y="1717964"/>
            <a:ext cx="230909" cy="7481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961F01A-ED96-A362-8BA6-8ECA0ABE0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17724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459">
          <p15:clr>
            <a:srgbClr val="FBAE40"/>
          </p15:clr>
        </p15:guide>
        <p15:guide id="2" orient="horz" pos="4524">
          <p15:clr>
            <a:srgbClr val="FBAE40"/>
          </p15:clr>
        </p15:guide>
        <p15:guide id="3" orient="horz" pos="7155">
          <p15:clr>
            <a:srgbClr val="FBAE40"/>
          </p15:clr>
        </p15:guide>
        <p15:guide id="5" orient="horz" pos="4320">
          <p15:clr>
            <a:srgbClr val="FBAE40"/>
          </p15:clr>
        </p15:guide>
        <p15:guide id="6" pos="5026">
          <p15:clr>
            <a:srgbClr val="FBAE40"/>
          </p15:clr>
        </p15:guide>
        <p15:guide id="7" orient="horz" pos="168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525" y="325810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3F897-294E-4845-A323-0149FB47FB12}" type="datetime1">
              <a:rPr lang="cs-CZ" smtClean="0"/>
              <a:t>13.03.2026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04214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8E26D-C0DF-4594-A139-DF2864810BA6}" type="datetime1">
              <a:rPr lang="cs-CZ" smtClean="0"/>
              <a:t>13.03.2026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1951D3CE-EA90-46CF-97BB-1813DC6CC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1025525"/>
            <a:ext cx="8243888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0" name="Zástupný text 9">
            <a:extLst>
              <a:ext uri="{FF2B5EF4-FFF2-40B4-BE49-F238E27FC236}">
                <a16:creationId xmlns:a16="http://schemas.microsoft.com/office/drawing/2014/main" id="{1D95A4CB-B7C1-4287-B3C9-B76FC2314F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87525" y="3473450"/>
            <a:ext cx="8243888" cy="8424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2" name="Zástupný symbol obrázku 11">
            <a:extLst>
              <a:ext uri="{FF2B5EF4-FFF2-40B4-BE49-F238E27FC236}">
                <a16:creationId xmlns:a16="http://schemas.microsoft.com/office/drawing/2014/main" id="{5C6EC824-1314-4A28-B54C-302E5743F0D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1183938" y="1025525"/>
            <a:ext cx="9001125" cy="10872788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</p:spTree>
    <p:extLst>
      <p:ext uri="{BB962C8B-B14F-4D97-AF65-F5344CB8AC3E}">
        <p14:creationId xmlns:p14="http://schemas.microsoft.com/office/powerpoint/2010/main" val="10295342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319">
          <p15:clr>
            <a:srgbClr val="FBAE40"/>
          </p15:clr>
        </p15:guide>
        <p15:guide id="2" pos="6682">
          <p15:clr>
            <a:srgbClr val="FBAE40"/>
          </p15:clr>
        </p15:guide>
        <p15:guide id="3" pos="7045">
          <p15:clr>
            <a:srgbClr val="FBAE40"/>
          </p15:clr>
        </p15:guide>
        <p15:guide id="4" pos="12715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5C2A-08AB-4B29-B3BB-F117D0F2D775}" type="datetime1">
              <a:rPr lang="cs-CZ" smtClean="0"/>
              <a:t>13.03.2026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D2996BAB-F318-4542-8C55-F497D5090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1025525"/>
            <a:ext cx="8243888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0" name="Zástupný obsah 9">
            <a:extLst>
              <a:ext uri="{FF2B5EF4-FFF2-40B4-BE49-F238E27FC236}">
                <a16:creationId xmlns:a16="http://schemas.microsoft.com/office/drawing/2014/main" id="{38DB0493-DC13-44F2-A3D8-2226DF88B84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183938" y="1025525"/>
            <a:ext cx="9001125" cy="108727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A3AD5018-6B65-465B-94AA-259D9E90623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87525" y="3473450"/>
            <a:ext cx="8243888" cy="8424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7018440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319">
          <p15:clr>
            <a:srgbClr val="FBAE40"/>
          </p15:clr>
        </p15:guide>
        <p15:guide id="2" pos="6682">
          <p15:clr>
            <a:srgbClr val="FBAE40"/>
          </p15:clr>
        </p15:guide>
        <p15:guide id="3" pos="7045">
          <p15:clr>
            <a:srgbClr val="FBAE40"/>
          </p15:clr>
        </p15:guide>
        <p15:guide id="4" pos="1273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525" y="166784"/>
            <a:ext cx="17605372" cy="2124075"/>
          </a:xfrm>
        </p:spPr>
        <p:txBody>
          <a:bodyPr>
            <a:normAutofit/>
          </a:bodyPr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70023-20E8-4FD9-A965-1A83554B2223}" type="datetime1">
              <a:rPr lang="cs-CZ" smtClean="0"/>
              <a:t>13.03.2026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09D9239-771B-C5C3-7585-B6A8C675A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56285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70023-20E8-4FD9-A965-1A83554B2223}" type="datetime1">
              <a:rPr lang="cs-CZ" smtClean="0"/>
              <a:t>13.03.2026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31F0648-CE28-C3D2-E06F-2EEEDEE2A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9509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9B79-BDEA-49C5-B811-79D55BBA7EB3}" type="datetime1">
              <a:rPr lang="cs-CZ" smtClean="0"/>
              <a:t>13.03.2026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83B0B1C-02E6-4D2C-A064-53902735381D}"/>
              </a:ext>
            </a:extLst>
          </p:cNvPr>
          <p:cNvSpPr/>
          <p:nvPr userDrawn="1"/>
        </p:nvSpPr>
        <p:spPr>
          <a:xfrm>
            <a:off x="1154691" y="1676400"/>
            <a:ext cx="225376" cy="863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EF56FC3-623A-1AF2-D06B-C2A82EAAC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62995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A73FFA9-F99A-BB4D-AC2C-595EB81D9B7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01725" y="3832227"/>
            <a:ext cx="21844002" cy="12926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noProof="0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kliknutí můžete upravovat styly textu v předloze.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4618CD03-D3F2-DE49-9DE7-E23F04B8888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01725" y="665313"/>
            <a:ext cx="18537997" cy="19082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marR="0" indent="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900">
                <a:solidFill>
                  <a:srgbClr val="0053A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cs-CZ" noProof="0" dirty="0"/>
              <a:t>PO KLIKNUTÍ MŮŽETE UPRAVOVAT STYLY TEXTU V PŘEDLOZE.</a:t>
            </a:r>
          </a:p>
        </p:txBody>
      </p:sp>
      <p:sp>
        <p:nvSpPr>
          <p:cNvPr id="6" name="Zástupný text 2">
            <a:extLst>
              <a:ext uri="{FF2B5EF4-FFF2-40B4-BE49-F238E27FC236}">
                <a16:creationId xmlns:a16="http://schemas.microsoft.com/office/drawing/2014/main" id="{7196CF51-396B-5AD0-E8CC-408806E8F4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01726" y="5705872"/>
            <a:ext cx="22018624" cy="3313756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  <a:lvl2pPr marL="12573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 marL="21717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3pPr>
            <a:lvl4pPr marL="30861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4pPr>
            <a:lvl5pPr marL="40005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C845DF84-95BE-923E-5B54-14B8F512CEF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95751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4618CD03-D3F2-DE49-9DE7-E23F04B8888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01725" y="714241"/>
            <a:ext cx="20596222" cy="19082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0" marR="0" indent="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900">
                <a:solidFill>
                  <a:srgbClr val="0053A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6" name="Text Placeholder 19">
            <a:extLst>
              <a:ext uri="{FF2B5EF4-FFF2-40B4-BE49-F238E27FC236}">
                <a16:creationId xmlns:a16="http://schemas.microsoft.com/office/drawing/2014/main" id="{AD1ED3B7-42DB-F308-0499-1C88F389A48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01725" y="3832227"/>
            <a:ext cx="21844002" cy="129266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 dirty="0">
                <a:solidFill>
                  <a:srgbClr val="2D2D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edit Master text styles</a:t>
            </a:r>
          </a:p>
        </p:txBody>
      </p:sp>
      <p:sp>
        <p:nvSpPr>
          <p:cNvPr id="7" name="Zástupný text 2">
            <a:extLst>
              <a:ext uri="{FF2B5EF4-FFF2-40B4-BE49-F238E27FC236}">
                <a16:creationId xmlns:a16="http://schemas.microsoft.com/office/drawing/2014/main" id="{59088635-C4A2-5DE7-C005-B34DB130725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101726" y="5705872"/>
            <a:ext cx="22018624" cy="3313756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</a:defRPr>
            </a:lvl1pPr>
            <a:lvl2pPr marL="12573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 marL="21717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3pPr>
            <a:lvl4pPr marL="30861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4pPr>
            <a:lvl5pPr marL="4000500" indent="-342900">
              <a:buClr>
                <a:schemeClr val="accent1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95582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Nadpis úč. Y 19,77 cm" hidden="1">
            <a:extLst>
              <a:ext uri="{FF2B5EF4-FFF2-40B4-BE49-F238E27FC236}">
                <a16:creationId xmlns:a16="http://schemas.microsoft.com/office/drawing/2014/main" id="{88B9565B-62A0-498D-BE0C-ACB151C4AC59}"/>
              </a:ext>
            </a:extLst>
          </p:cNvPr>
          <p:cNvCxnSpPr/>
          <p:nvPr userDrawn="1"/>
        </p:nvCxnSpPr>
        <p:spPr>
          <a:xfrm>
            <a:off x="0" y="7117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odnadpis úč. Y 21,87 cm" hidden="1">
            <a:extLst>
              <a:ext uri="{FF2B5EF4-FFF2-40B4-BE49-F238E27FC236}">
                <a16:creationId xmlns:a16="http://schemas.microsoft.com/office/drawing/2014/main" id="{82F5B746-45EF-4FC4-8292-C3C9E4D84AC9}"/>
              </a:ext>
            </a:extLst>
          </p:cNvPr>
          <p:cNvCxnSpPr/>
          <p:nvPr userDrawn="1"/>
        </p:nvCxnSpPr>
        <p:spPr>
          <a:xfrm>
            <a:off x="0" y="78732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ÚJVúč. Y 34,33 cm" hidden="1">
            <a:extLst>
              <a:ext uri="{FF2B5EF4-FFF2-40B4-BE49-F238E27FC236}">
                <a16:creationId xmlns:a16="http://schemas.microsoft.com/office/drawing/2014/main" id="{C38E9742-C6C4-41B3-A5CB-F3C1C407B78A}"/>
              </a:ext>
            </a:extLst>
          </p:cNvPr>
          <p:cNvCxnSpPr/>
          <p:nvPr userDrawn="1"/>
        </p:nvCxnSpPr>
        <p:spPr>
          <a:xfrm>
            <a:off x="0" y="12358800"/>
            <a:ext cx="24382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ÚJV Řež zprava" hidden="1">
            <a:extLst>
              <a:ext uri="{FF2B5EF4-FFF2-40B4-BE49-F238E27FC236}">
                <a16:creationId xmlns:a16="http://schemas.microsoft.com/office/drawing/2014/main" id="{4B626BC1-FE80-442D-9B12-B16E4C619EE7}"/>
              </a:ext>
            </a:extLst>
          </p:cNvPr>
          <p:cNvCxnSpPr/>
          <p:nvPr userDrawn="1"/>
        </p:nvCxnSpPr>
        <p:spPr>
          <a:xfrm>
            <a:off x="22492800" y="166255"/>
            <a:ext cx="0" cy="1362118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Obrázek 23" descr="Obsah obrázku Dětské kresby, umění">
            <a:extLst>
              <a:ext uri="{FF2B5EF4-FFF2-40B4-BE49-F238E27FC236}">
                <a16:creationId xmlns:a16="http://schemas.microsoft.com/office/drawing/2014/main" id="{FF962D53-AE7E-5EEF-E5BC-027A32DF69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17" t="-525" b="-1"/>
          <a:stretch/>
        </p:blipFill>
        <p:spPr>
          <a:xfrm>
            <a:off x="16317157" y="-134471"/>
            <a:ext cx="8066844" cy="13850471"/>
          </a:xfrm>
          <a:prstGeom prst="rect">
            <a:avLst/>
          </a:prstGeom>
        </p:spPr>
      </p:pic>
      <p:grpSp>
        <p:nvGrpSpPr>
          <p:cNvPr id="4" name="Skupina 6">
            <a:extLst>
              <a:ext uri="{FF2B5EF4-FFF2-40B4-BE49-F238E27FC236}">
                <a16:creationId xmlns:a16="http://schemas.microsoft.com/office/drawing/2014/main" id="{AE0F4E81-6CCD-58DF-2ABE-0798A54C220D}"/>
              </a:ext>
            </a:extLst>
          </p:cNvPr>
          <p:cNvGrpSpPr/>
          <p:nvPr userDrawn="1"/>
        </p:nvGrpSpPr>
        <p:grpSpPr>
          <a:xfrm>
            <a:off x="1772016" y="10981952"/>
            <a:ext cx="8163174" cy="1836901"/>
            <a:chOff x="1772016" y="10981952"/>
            <a:chExt cx="8163174" cy="1836901"/>
          </a:xfrm>
        </p:grpSpPr>
        <p:pic>
          <p:nvPicPr>
            <p:cNvPr id="12" name="Grafický objekt 3">
              <a:extLst>
                <a:ext uri="{FF2B5EF4-FFF2-40B4-BE49-F238E27FC236}">
                  <a16:creationId xmlns:a16="http://schemas.microsoft.com/office/drawing/2014/main" id="{E91739CE-F9A6-921D-42D0-D88F60CBB05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1772016" y="10981952"/>
              <a:ext cx="4485993" cy="1366424"/>
            </a:xfrm>
            <a:prstGeom prst="rect">
              <a:avLst/>
            </a:prstGeom>
          </p:spPr>
        </p:pic>
        <p:sp>
          <p:nvSpPr>
            <p:cNvPr id="13" name="Title 1">
              <a:extLst>
                <a:ext uri="{FF2B5EF4-FFF2-40B4-BE49-F238E27FC236}">
                  <a16:creationId xmlns:a16="http://schemas.microsoft.com/office/drawing/2014/main" id="{C1F10898-4C01-7DD8-9EC9-E05B2207487C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2388663" y="12016596"/>
              <a:ext cx="7503121" cy="802257"/>
            </a:xfrm>
            <a:prstGeom prst="rect">
              <a:avLst/>
            </a:prstGeom>
          </p:spPr>
          <p:txBody>
            <a:bodyPr vert="horz" lIns="0" tIns="0" rIns="0" bIns="0" rtlCol="0" anchor="b">
              <a:normAutofit/>
            </a:bodyPr>
            <a:lstStyle>
              <a:lvl1pPr algn="l" defTabSz="1828800" rtl="0" eaLnBrk="1" latinLnBrk="0" hangingPunct="1">
                <a:lnSpc>
                  <a:spcPct val="100000"/>
                </a:lnSpc>
                <a:spcBef>
                  <a:spcPct val="0"/>
                </a:spcBef>
                <a:buNone/>
                <a:defRPr sz="5000" b="1" kern="1200" cap="none" baseline="0">
                  <a:solidFill>
                    <a:srgbClr val="0054A4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cs-CZ" sz="2800" b="0" dirty="0"/>
                <a:t>UJV Group, a </a:t>
              </a:r>
              <a:r>
                <a:rPr lang="cs-CZ" sz="2800" b="0" dirty="0" err="1"/>
                <a:t>member</a:t>
              </a:r>
              <a:r>
                <a:rPr lang="cs-CZ" sz="2800" b="0" dirty="0"/>
                <a:t> </a:t>
              </a:r>
              <a:r>
                <a:rPr lang="cs-CZ" sz="2800" b="0" dirty="0" err="1"/>
                <a:t>of</a:t>
              </a:r>
              <a:r>
                <a:rPr lang="cs-CZ" sz="2800" b="0" dirty="0"/>
                <a:t> CEZ GROUP</a:t>
              </a:r>
              <a:endParaRPr lang="en-US" sz="2800" b="0" dirty="0"/>
            </a:p>
          </p:txBody>
        </p:sp>
        <p:pic>
          <p:nvPicPr>
            <p:cNvPr id="14" name="Grafický objekt 21">
              <a:extLst>
                <a:ext uri="{FF2B5EF4-FFF2-40B4-BE49-F238E27FC236}">
                  <a16:creationId xmlns:a16="http://schemas.microsoft.com/office/drawing/2014/main" id="{F0D20DE0-0CCF-8624-72A3-AF0AFE415B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266347" y="11073754"/>
              <a:ext cx="3668843" cy="1182820"/>
            </a:xfrm>
            <a:prstGeom prst="rect">
              <a:avLst/>
            </a:prstGeom>
          </p:spPr>
        </p:pic>
      </p:grpSp>
      <p:sp>
        <p:nvSpPr>
          <p:cNvPr id="15" name="Subtitle 2">
            <a:extLst>
              <a:ext uri="{FF2B5EF4-FFF2-40B4-BE49-F238E27FC236}">
                <a16:creationId xmlns:a16="http://schemas.microsoft.com/office/drawing/2014/main" id="{AA1531DC-080E-5AA3-7518-7E5395FD1ED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24655" y="5531232"/>
            <a:ext cx="12194807" cy="2713893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5000">
                <a:solidFill>
                  <a:schemeClr val="accent1"/>
                </a:solidFill>
              </a:defRPr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cs-CZ" dirty="0" err="1"/>
              <a:t>contact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5F23210E-124E-F35E-8631-91A6B895575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24655" y="2183207"/>
            <a:ext cx="14497132" cy="3276589"/>
          </a:xfrm>
        </p:spPr>
        <p:txBody>
          <a:bodyPr anchor="b"/>
          <a:lstStyle>
            <a:lvl1pPr algn="l">
              <a:defRPr sz="6000" b="1" cap="none" baseline="0">
                <a:solidFill>
                  <a:schemeClr val="accent1"/>
                </a:solidFill>
              </a:defRPr>
            </a:lvl1pPr>
          </a:lstStyle>
          <a:p>
            <a:r>
              <a:rPr lang="cs-CZ" dirty="0" err="1"/>
              <a:t>Thank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your</a:t>
            </a:r>
            <a:r>
              <a:rPr lang="cs-CZ" dirty="0"/>
              <a:t> </a:t>
            </a:r>
            <a:r>
              <a:rPr lang="cs-CZ" dirty="0" err="1"/>
              <a:t>attention</a:t>
            </a:r>
            <a:r>
              <a:rPr lang="cs-CZ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743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620">
          <p15:clr>
            <a:srgbClr val="FBAE40"/>
          </p15:clr>
        </p15:guide>
        <p15:guide id="2" orient="horz" pos="4547">
          <p15:clr>
            <a:srgbClr val="FBAE40"/>
          </p15:clr>
        </p15:guide>
        <p15:guide id="3" orient="horz" pos="2483">
          <p15:clr>
            <a:srgbClr val="FBAE40"/>
          </p15:clr>
        </p15:guide>
        <p15:guide id="4" orient="horz" pos="4592">
          <p15:clr>
            <a:srgbClr val="FBAE40"/>
          </p15:clr>
        </p15:guide>
        <p15:guide id="5" orient="horz" pos="7314">
          <p15:clr>
            <a:srgbClr val="FBAE40"/>
          </p15:clr>
        </p15:guide>
        <p15:guide id="6" pos="8633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80892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CD489E-5F40-3921-9D26-F9DD108D8F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87525" y="1025525"/>
            <a:ext cx="17605372" cy="2124075"/>
          </a:xfrm>
          <a:prstGeom prst="rect">
            <a:avLst/>
          </a:prstGeom>
        </p:spPr>
        <p:txBody>
          <a:bodyPr/>
          <a:lstStyle>
            <a:lvl1pPr>
              <a:defRPr sz="5900">
                <a:solidFill>
                  <a:srgbClr val="0053A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731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87524" y="3473450"/>
            <a:ext cx="8243889" cy="921702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83938" y="3473450"/>
            <a:ext cx="8208962" cy="921702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50A81-8B40-4743-B4B5-C089AB3CBDB5}" type="datetime1">
              <a:rPr lang="cs-CZ" smtClean="0"/>
              <a:t>13.03.2026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2DAE5B5-2297-162D-754B-0E8B10649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325810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54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682">
          <p15:clr>
            <a:srgbClr val="FBAE40"/>
          </p15:clr>
        </p15:guide>
        <p15:guide id="2" pos="6319">
          <p15:clr>
            <a:srgbClr val="FBAE40"/>
          </p15:clr>
        </p15:guide>
        <p15:guide id="3" pos="7045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ázdný s nadpisem a logem 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CD489E-5F40-3921-9D26-F9DD108D8F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87525" y="1025525"/>
            <a:ext cx="17605372" cy="2124075"/>
          </a:xfrm>
          <a:prstGeom prst="rect">
            <a:avLst/>
          </a:prstGeom>
        </p:spPr>
        <p:txBody>
          <a:bodyPr/>
          <a:lstStyle>
            <a:lvl1pPr>
              <a:defRPr sz="5900">
                <a:solidFill>
                  <a:srgbClr val="0053A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pic>
        <p:nvPicPr>
          <p:cNvPr id="2" name="Obrázek 3">
            <a:extLst>
              <a:ext uri="{FF2B5EF4-FFF2-40B4-BE49-F238E27FC236}">
                <a16:creationId xmlns:a16="http://schemas.microsoft.com/office/drawing/2014/main" id="{31E7A7FE-1036-0F4A-8A6E-61FA364475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30357" y="558263"/>
            <a:ext cx="2684305" cy="1252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61058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525" y="1025525"/>
            <a:ext cx="17605372" cy="212407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1828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000" kern="1200" cap="all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 err="1"/>
              <a:t>English</a:t>
            </a:r>
            <a:r>
              <a:rPr lang="cs-CZ" dirty="0"/>
              <a:t> </a:t>
            </a:r>
            <a:r>
              <a:rPr lang="cs-CZ" dirty="0" err="1"/>
              <a:t>version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787525" y="13230225"/>
            <a:ext cx="2520000" cy="485774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F95CE48-11A2-4AB1-8B42-8FAF697BE6BD}" type="datetime1">
              <a:rPr lang="cs-CZ" smtClean="0"/>
              <a:pPr/>
              <a:t>13.03.2026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07525" y="13230225"/>
            <a:ext cx="15085375" cy="485774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41270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rázdný s nadpisem a logem C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CD489E-5F40-3921-9D26-F9DD108D8F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87525" y="1025525"/>
            <a:ext cx="17605372" cy="2124075"/>
          </a:xfrm>
          <a:prstGeom prst="rect">
            <a:avLst/>
          </a:prstGeom>
        </p:spPr>
        <p:txBody>
          <a:bodyPr/>
          <a:lstStyle>
            <a:lvl1pPr>
              <a:defRPr sz="5900">
                <a:solidFill>
                  <a:srgbClr val="0053A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pic>
        <p:nvPicPr>
          <p:cNvPr id="4" name="Logo ÚJV bílé">
            <a:extLst>
              <a:ext uri="{FF2B5EF4-FFF2-40B4-BE49-F238E27FC236}">
                <a16:creationId xmlns:a16="http://schemas.microsoft.com/office/drawing/2014/main" id="{A9987182-52D1-9A98-5D93-E6603BB8AD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1802231" y="489390"/>
            <a:ext cx="1588488" cy="1588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590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787525" y="3473449"/>
            <a:ext cx="8243888" cy="828675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cs-CZ" dirty="0"/>
              <a:t>Podnadpis</a:t>
            </a:r>
            <a:br>
              <a:rPr lang="cs-CZ" dirty="0"/>
            </a:br>
            <a:endParaRPr lang="cs-CZ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87525" y="4373563"/>
            <a:ext cx="8243888" cy="831691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1183938" y="3473450"/>
            <a:ext cx="8208959" cy="828674"/>
          </a:xfrm>
        </p:spPr>
        <p:txBody>
          <a:bodyPr anchor="t" anchorCtr="0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cs-CZ" dirty="0"/>
              <a:t>Podnadpis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83938" y="4373563"/>
            <a:ext cx="8208959" cy="831691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5B594-4D5F-46BC-8F7A-788AA3B46058}" type="datetime1">
              <a:rPr lang="cs-CZ" smtClean="0"/>
              <a:t>13.03.2026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073866-B688-1B6B-24F4-2816C15CF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325810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6147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319">
          <p15:clr>
            <a:srgbClr val="FBAE40"/>
          </p15:clr>
        </p15:guide>
        <p15:guide id="2" pos="6682">
          <p15:clr>
            <a:srgbClr val="FBAE40"/>
          </p15:clr>
        </p15:guide>
        <p15:guide id="3" pos="7045">
          <p15:clr>
            <a:srgbClr val="FBAE40"/>
          </p15:clr>
        </p15:guide>
        <p15:guide id="4" orient="horz" pos="2188">
          <p15:clr>
            <a:srgbClr val="FBAE40"/>
          </p15:clr>
        </p15:guide>
        <p15:guide id="5" orient="horz" pos="2710">
          <p15:clr>
            <a:srgbClr val="FBAE40"/>
          </p15:clr>
        </p15:guide>
        <p15:guide id="6" orient="horz" pos="275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4FAE8-F97B-4497-8F16-77AFA80F88B0}" type="datetime1">
              <a:rPr lang="cs-CZ" smtClean="0"/>
              <a:t>13.03.2026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7" name="Zástupný symbol obrázku 6">
            <a:extLst>
              <a:ext uri="{FF2B5EF4-FFF2-40B4-BE49-F238E27FC236}">
                <a16:creationId xmlns:a16="http://schemas.microsoft.com/office/drawing/2014/main" id="{A4195BD7-0890-45CE-B522-E314CB6D26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87524" y="3473450"/>
            <a:ext cx="17605375" cy="8677275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501591-C903-004E-219B-667ABAEEB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325810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888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459">
          <p15:clr>
            <a:srgbClr val="FBAE40"/>
          </p15:clr>
        </p15:guide>
        <p15:guide id="2" orient="horz" pos="4819">
          <p15:clr>
            <a:srgbClr val="FBAE40"/>
          </p15:clr>
        </p15:guide>
        <p15:guide id="3" orient="horz" pos="5023">
          <p15:clr>
            <a:srgbClr val="FBAE40"/>
          </p15:clr>
        </p15:guide>
        <p15:guide id="4" orient="horz" pos="7654">
          <p15:clr>
            <a:srgbClr val="FBAE40"/>
          </p15:clr>
        </p15:guide>
        <p15:guide id="5" orient="horz" pos="2188">
          <p15:clr>
            <a:srgbClr val="FBAE40"/>
          </p15:clr>
        </p15:guide>
        <p15:guide id="6" pos="5026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dva obrázky s po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CA19C-90BD-43F0-96A1-2BD32DFCC4AE}" type="datetime1">
              <a:rPr lang="cs-CZ" smtClean="0"/>
              <a:t>13.03.2026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7" name="Zástupný symbol obrázku 6">
            <a:extLst>
              <a:ext uri="{FF2B5EF4-FFF2-40B4-BE49-F238E27FC236}">
                <a16:creationId xmlns:a16="http://schemas.microsoft.com/office/drawing/2014/main" id="{A4195BD7-0890-45CE-B522-E314CB6D26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87525" y="3473450"/>
            <a:ext cx="5291138" cy="4172399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8" name="Zástupný symbol obrázku 6">
            <a:extLst>
              <a:ext uri="{FF2B5EF4-FFF2-40B4-BE49-F238E27FC236}">
                <a16:creationId xmlns:a16="http://schemas.microsoft.com/office/drawing/2014/main" id="{AA9536F5-5E7B-4B77-BD13-9B7A48ACE5D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89200" y="7974013"/>
            <a:ext cx="5266800" cy="4172400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D6A5D400-4F98-47C2-972B-CABAD2E237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78775" y="3473450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3" name="Zástupný text 11">
            <a:extLst>
              <a:ext uri="{FF2B5EF4-FFF2-40B4-BE49-F238E27FC236}">
                <a16:creationId xmlns:a16="http://schemas.microsoft.com/office/drawing/2014/main" id="{512AADCF-F27A-47D4-9C63-0574881FE64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978775" y="7974000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173BA4A-B92B-D74B-9135-7E2C8EE2B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325810"/>
            <a:ext cx="17605372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3593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459">
          <p15:clr>
            <a:srgbClr val="FBAE40"/>
          </p15:clr>
        </p15:guide>
        <p15:guide id="2" orient="horz" pos="4819">
          <p15:clr>
            <a:srgbClr val="FBAE40"/>
          </p15:clr>
        </p15:guide>
        <p15:guide id="3" orient="horz" pos="5023">
          <p15:clr>
            <a:srgbClr val="FBAE40"/>
          </p15:clr>
        </p15:guide>
        <p15:guide id="4" orient="horz" pos="7654">
          <p15:clr>
            <a:srgbClr val="FBAE40"/>
          </p15:clr>
        </p15:guide>
        <p15:guide id="5" orient="horz" pos="2188">
          <p15:clr>
            <a:srgbClr val="FBAE40"/>
          </p15:clr>
        </p15:guide>
        <p15:guide id="6" pos="502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rázky s po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B2A5C-307F-48B4-9672-1F0FFAB75272}" type="datetime1">
              <a:rPr lang="cs-CZ" smtClean="0"/>
              <a:t>13.03.2026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7" name="Zástupný symbol obrázku 6">
            <a:extLst>
              <a:ext uri="{FF2B5EF4-FFF2-40B4-BE49-F238E27FC236}">
                <a16:creationId xmlns:a16="http://schemas.microsoft.com/office/drawing/2014/main" id="{A4195BD7-0890-45CE-B522-E314CB6D264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87525" y="2681288"/>
            <a:ext cx="5291138" cy="4172399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8" name="Zástupný symbol obrázku 6">
            <a:extLst>
              <a:ext uri="{FF2B5EF4-FFF2-40B4-BE49-F238E27FC236}">
                <a16:creationId xmlns:a16="http://schemas.microsoft.com/office/drawing/2014/main" id="{AA9536F5-5E7B-4B77-BD13-9B7A48ACE5D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789200" y="7181851"/>
            <a:ext cx="5266800" cy="4172400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D6A5D400-4F98-47C2-972B-CABAD2E2373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78775" y="2681288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3" name="Zástupný text 11">
            <a:extLst>
              <a:ext uri="{FF2B5EF4-FFF2-40B4-BE49-F238E27FC236}">
                <a16:creationId xmlns:a16="http://schemas.microsoft.com/office/drawing/2014/main" id="{512AADCF-F27A-47D4-9C63-0574881FE64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978775" y="7181838"/>
            <a:ext cx="11414125" cy="4171950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/>
            </a:lvl1pPr>
            <a:lvl2pPr marL="216000">
              <a:spcBef>
                <a:spcPts val="0"/>
              </a:spcBef>
              <a:defRPr/>
            </a:lvl2pPr>
            <a:lvl3pPr marL="432000">
              <a:spcBef>
                <a:spcPts val="0"/>
              </a:spcBef>
              <a:defRPr/>
            </a:lvl3pPr>
            <a:lvl4pPr marL="648000">
              <a:spcBef>
                <a:spcPts val="0"/>
              </a:spcBef>
              <a:defRPr/>
            </a:lvl4pPr>
            <a:lvl5pPr marL="864000">
              <a:spcBef>
                <a:spcPts val="0"/>
              </a:spcBef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34627711-752B-4F4A-A559-5A244C919FC7}"/>
              </a:ext>
            </a:extLst>
          </p:cNvPr>
          <p:cNvSpPr/>
          <p:nvPr userDrawn="1"/>
        </p:nvSpPr>
        <p:spPr>
          <a:xfrm>
            <a:off x="1136073" y="1717964"/>
            <a:ext cx="230909" cy="7481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8151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459">
          <p15:clr>
            <a:srgbClr val="FBAE40"/>
          </p15:clr>
        </p15:guide>
        <p15:guide id="2" orient="horz" pos="4524">
          <p15:clr>
            <a:srgbClr val="FBAE40"/>
          </p15:clr>
        </p15:guide>
        <p15:guide id="3" orient="horz" pos="7155">
          <p15:clr>
            <a:srgbClr val="FBAE40"/>
          </p15:clr>
        </p15:guide>
        <p15:guide id="5" orient="horz" pos="4320">
          <p15:clr>
            <a:srgbClr val="FBAE40"/>
          </p15:clr>
        </p15:guide>
        <p15:guide id="6" pos="5026">
          <p15:clr>
            <a:srgbClr val="FBAE40"/>
          </p15:clr>
        </p15:guide>
        <p15:guide id="7" orient="horz" pos="1689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8E26D-C0DF-4594-A139-DF2864810BA6}" type="datetime1">
              <a:rPr lang="cs-CZ" smtClean="0"/>
              <a:t>13.03.2026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1951D3CE-EA90-46CF-97BB-1813DC6CC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1025525"/>
            <a:ext cx="8243888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0" name="Zástupný text 9">
            <a:extLst>
              <a:ext uri="{FF2B5EF4-FFF2-40B4-BE49-F238E27FC236}">
                <a16:creationId xmlns:a16="http://schemas.microsoft.com/office/drawing/2014/main" id="{1D95A4CB-B7C1-4287-B3C9-B76FC2314F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87525" y="3473450"/>
            <a:ext cx="8243888" cy="8424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2" name="Zástupný symbol obrázku 11">
            <a:extLst>
              <a:ext uri="{FF2B5EF4-FFF2-40B4-BE49-F238E27FC236}">
                <a16:creationId xmlns:a16="http://schemas.microsoft.com/office/drawing/2014/main" id="{5C6EC824-1314-4A28-B54C-302E5743F0D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1183938" y="1025525"/>
            <a:ext cx="9001125" cy="10872788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</p:spTree>
    <p:extLst>
      <p:ext uri="{BB962C8B-B14F-4D97-AF65-F5344CB8AC3E}">
        <p14:creationId xmlns:p14="http://schemas.microsoft.com/office/powerpoint/2010/main" val="14039856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319">
          <p15:clr>
            <a:srgbClr val="FBAE40"/>
          </p15:clr>
        </p15:guide>
        <p15:guide id="2" pos="6682">
          <p15:clr>
            <a:srgbClr val="FBAE40"/>
          </p15:clr>
        </p15:guide>
        <p15:guide id="3" pos="7045">
          <p15:clr>
            <a:srgbClr val="FBAE40"/>
          </p15:clr>
        </p15:guide>
        <p15:guide id="4" pos="12715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45C2A-08AB-4B29-B3BB-F117D0F2D775}" type="datetime1">
              <a:rPr lang="cs-CZ" smtClean="0"/>
              <a:t>13.03.2026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54475" y="11566800"/>
            <a:ext cx="1874834" cy="871195"/>
          </a:xfrm>
          <a:prstGeom prst="rect">
            <a:avLst/>
          </a:prstGeom>
        </p:spPr>
        <p:txBody>
          <a:bodyPr/>
          <a:lstStyle/>
          <a:p>
            <a:fld id="{E5DA22FA-421E-4FA0-BBDE-AE379348C7F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>
            <a:extLst>
              <a:ext uri="{FF2B5EF4-FFF2-40B4-BE49-F238E27FC236}">
                <a16:creationId xmlns:a16="http://schemas.microsoft.com/office/drawing/2014/main" id="{D2996BAB-F318-4542-8C55-F497D5090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1025525"/>
            <a:ext cx="8243888" cy="212407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0" name="Zástupný obsah 9">
            <a:extLst>
              <a:ext uri="{FF2B5EF4-FFF2-40B4-BE49-F238E27FC236}">
                <a16:creationId xmlns:a16="http://schemas.microsoft.com/office/drawing/2014/main" id="{38DB0493-DC13-44F2-A3D8-2226DF88B84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183938" y="1025525"/>
            <a:ext cx="9001125" cy="108727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2" name="Zástupný text 11">
            <a:extLst>
              <a:ext uri="{FF2B5EF4-FFF2-40B4-BE49-F238E27FC236}">
                <a16:creationId xmlns:a16="http://schemas.microsoft.com/office/drawing/2014/main" id="{A3AD5018-6B65-465B-94AA-259D9E90623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87525" y="3473450"/>
            <a:ext cx="8243888" cy="84248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993124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319">
          <p15:clr>
            <a:srgbClr val="FBAE40"/>
          </p15:clr>
        </p15:guide>
        <p15:guide id="2" pos="6682">
          <p15:clr>
            <a:srgbClr val="FBAE40"/>
          </p15:clr>
        </p15:guide>
        <p15:guide id="3" pos="7045">
          <p15:clr>
            <a:srgbClr val="FBAE40"/>
          </p15:clr>
        </p15:guide>
        <p15:guide id="4" pos="1273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image" Target="../media/image7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87525" y="413275"/>
            <a:ext cx="17605372" cy="212407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Česká verze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7525" y="3473451"/>
            <a:ext cx="17605375" cy="92170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87525" y="13230225"/>
            <a:ext cx="2520000" cy="4857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5CE48-11A2-4AB1-8B42-8FAF697BE6BD}" type="datetime1">
              <a:rPr lang="cs-CZ" smtClean="0"/>
              <a:t>13.03.2026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7525" y="13230225"/>
            <a:ext cx="15085375" cy="4857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endParaRPr lang="cs-CZ" dirty="0"/>
          </a:p>
        </p:txBody>
      </p:sp>
      <p:cxnSp>
        <p:nvCxnSpPr>
          <p:cNvPr id="8" name="L okraj X 4,94 cm vod. -28,9" hidden="1">
            <a:extLst>
              <a:ext uri="{FF2B5EF4-FFF2-40B4-BE49-F238E27FC236}">
                <a16:creationId xmlns:a16="http://schemas.microsoft.com/office/drawing/2014/main" id="{A3689D13-E1A7-41A6-B731-E5340353CEB6}"/>
              </a:ext>
            </a:extLst>
          </p:cNvPr>
          <p:cNvCxnSpPr/>
          <p:nvPr userDrawn="1"/>
        </p:nvCxnSpPr>
        <p:spPr>
          <a:xfrm>
            <a:off x="1778400" y="0"/>
            <a:ext cx="0" cy="13716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Nadpis úč. Y 6,33 cm" hidden="1">
            <a:extLst>
              <a:ext uri="{FF2B5EF4-FFF2-40B4-BE49-F238E27FC236}">
                <a16:creationId xmlns:a16="http://schemas.microsoft.com/office/drawing/2014/main" id="{B14CCCB8-2EDB-449B-A7EC-14BF0575746B}"/>
              </a:ext>
            </a:extLst>
          </p:cNvPr>
          <p:cNvCxnSpPr/>
          <p:nvPr userDrawn="1"/>
        </p:nvCxnSpPr>
        <p:spPr>
          <a:xfrm>
            <a:off x="0" y="22788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Text úč. Y 11,79 cm" hidden="1">
            <a:extLst>
              <a:ext uri="{FF2B5EF4-FFF2-40B4-BE49-F238E27FC236}">
                <a16:creationId xmlns:a16="http://schemas.microsoft.com/office/drawing/2014/main" id="{2514243B-5626-4936-9144-86BA14537F01}"/>
              </a:ext>
            </a:extLst>
          </p:cNvPr>
          <p:cNvCxnSpPr/>
          <p:nvPr userDrawn="1"/>
        </p:nvCxnSpPr>
        <p:spPr>
          <a:xfrm>
            <a:off x="0" y="42444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aginace úč. Y 34,23 cm" hidden="1">
            <a:extLst>
              <a:ext uri="{FF2B5EF4-FFF2-40B4-BE49-F238E27FC236}">
                <a16:creationId xmlns:a16="http://schemas.microsoft.com/office/drawing/2014/main" id="{DA01E952-750C-479E-B5E9-6791C6A62CA8}"/>
              </a:ext>
            </a:extLst>
          </p:cNvPr>
          <p:cNvCxnSpPr/>
          <p:nvPr userDrawn="1"/>
        </p:nvCxnSpPr>
        <p:spPr>
          <a:xfrm>
            <a:off x="0" y="123228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aginace zprava X 64,38 cm" hidden="1">
            <a:extLst>
              <a:ext uri="{FF2B5EF4-FFF2-40B4-BE49-F238E27FC236}">
                <a16:creationId xmlns:a16="http://schemas.microsoft.com/office/drawing/2014/main" id="{A7B98C56-F7E2-4B6C-B9C2-105C58736980}"/>
              </a:ext>
            </a:extLst>
          </p:cNvPr>
          <p:cNvCxnSpPr/>
          <p:nvPr userDrawn="1"/>
        </p:nvCxnSpPr>
        <p:spPr>
          <a:xfrm>
            <a:off x="23176800" y="0"/>
            <a:ext cx="0" cy="13716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H okraj úč. Y 9,66 cm vod. -9,4" hidden="1">
            <a:extLst>
              <a:ext uri="{FF2B5EF4-FFF2-40B4-BE49-F238E27FC236}">
                <a16:creationId xmlns:a16="http://schemas.microsoft.com/office/drawing/2014/main" id="{F4E29373-2041-4AFF-ADFD-5F5723B58F9A}"/>
              </a:ext>
            </a:extLst>
          </p:cNvPr>
          <p:cNvCxnSpPr/>
          <p:nvPr userDrawn="1"/>
        </p:nvCxnSpPr>
        <p:spPr>
          <a:xfrm>
            <a:off x="0" y="34776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D okraj Y 35,61 cm vod. +17,4" hidden="1">
            <a:extLst>
              <a:ext uri="{FF2B5EF4-FFF2-40B4-BE49-F238E27FC236}">
                <a16:creationId xmlns:a16="http://schemas.microsoft.com/office/drawing/2014/main" id="{BC90BCE1-A1C9-4935-8841-D07351AF44F2}"/>
              </a:ext>
            </a:extLst>
          </p:cNvPr>
          <p:cNvCxnSpPr/>
          <p:nvPr userDrawn="1"/>
        </p:nvCxnSpPr>
        <p:spPr>
          <a:xfrm>
            <a:off x="0" y="131436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L okraj 2 X 2,78 cm vod. -31,1" hidden="1">
            <a:extLst>
              <a:ext uri="{FF2B5EF4-FFF2-40B4-BE49-F238E27FC236}">
                <a16:creationId xmlns:a16="http://schemas.microsoft.com/office/drawing/2014/main" id="{BF4F1D93-AD8F-4A3C-8A7C-06D9F8C32FDA}"/>
              </a:ext>
            </a:extLst>
          </p:cNvPr>
          <p:cNvCxnSpPr/>
          <p:nvPr userDrawn="1"/>
        </p:nvCxnSpPr>
        <p:spPr>
          <a:xfrm>
            <a:off x="1000800" y="0"/>
            <a:ext cx="0" cy="13716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Logo ÚJV bílé">
            <a:extLst>
              <a:ext uri="{FF2B5EF4-FFF2-40B4-BE49-F238E27FC236}">
                <a16:creationId xmlns:a16="http://schemas.microsoft.com/office/drawing/2014/main" id="{3500723A-8995-481D-83F2-B6E7947FDE7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21802231" y="489390"/>
            <a:ext cx="1588488" cy="1588488"/>
          </a:xfrm>
          <a:prstGeom prst="rect">
            <a:avLst/>
          </a:prstGeom>
        </p:spPr>
      </p:pic>
      <p:sp>
        <p:nvSpPr>
          <p:cNvPr id="13" name="Slide Number Placeholder 8">
            <a:extLst>
              <a:ext uri="{FF2B5EF4-FFF2-40B4-BE49-F238E27FC236}">
                <a16:creationId xmlns:a16="http://schemas.microsoft.com/office/drawing/2014/main" id="{7940261C-DED5-15D6-7A7A-3CC3A5E7AA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515885" y="11538892"/>
            <a:ext cx="1874834" cy="871195"/>
          </a:xfrm>
          <a:prstGeom prst="rect">
            <a:avLst/>
          </a:prstGeom>
        </p:spPr>
        <p:txBody>
          <a:bodyPr/>
          <a:lstStyle>
            <a:lvl1pPr algn="ctr">
              <a:defRPr sz="6000" b="1">
                <a:solidFill>
                  <a:srgbClr val="0053A0"/>
                </a:solidFill>
              </a:defRPr>
            </a:lvl1pPr>
          </a:lstStyle>
          <a:p>
            <a:fld id="{E5DA22FA-421E-4FA0-BBDE-AE379348C7F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48199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hf hdr="0" ftr="0" dt="0"/>
  <p:txStyles>
    <p:titleStyle>
      <a:lvl1pPr algn="l" defTabSz="1828800" rtl="0" eaLnBrk="1" latinLnBrk="0" hangingPunct="1">
        <a:lnSpc>
          <a:spcPct val="100000"/>
        </a:lnSpc>
        <a:spcBef>
          <a:spcPct val="0"/>
        </a:spcBef>
        <a:buNone/>
        <a:defRPr sz="6000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432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648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864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1080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2216">
          <p15:clr>
            <a:srgbClr val="F26B43"/>
          </p15:clr>
        </p15:guide>
        <p15:guide id="3" pos="1126">
          <p15:clr>
            <a:srgbClr val="F26B43"/>
          </p15:clr>
        </p15:guide>
        <p15:guide id="4" orient="horz" pos="646">
          <p15:clr>
            <a:srgbClr val="F26B43"/>
          </p15:clr>
        </p15:guide>
        <p15:guide id="5" orient="horz" pos="1984">
          <p15:clr>
            <a:srgbClr val="F26B43"/>
          </p15:clr>
        </p15:guide>
        <p15:guide id="7" orient="horz" pos="2188">
          <p15:clr>
            <a:srgbClr val="F26B43"/>
          </p15:clr>
        </p15:guide>
        <p15:guide id="12" orient="horz" pos="799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87525" y="1025525"/>
            <a:ext cx="17605372" cy="212407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 err="1"/>
              <a:t>English</a:t>
            </a:r>
            <a:r>
              <a:rPr lang="cs-CZ" dirty="0"/>
              <a:t> </a:t>
            </a:r>
            <a:r>
              <a:rPr lang="cs-CZ" dirty="0" err="1"/>
              <a:t>version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7525" y="3473451"/>
            <a:ext cx="17605375" cy="921702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87525" y="13230225"/>
            <a:ext cx="2520000" cy="4857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5CE48-11A2-4AB1-8B42-8FAF697BE6BD}" type="datetime1">
              <a:rPr lang="cs-CZ" smtClean="0"/>
              <a:t>13.03.2026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7525" y="13230225"/>
            <a:ext cx="15085375" cy="48577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endParaRPr lang="cs-CZ" dirty="0"/>
          </a:p>
        </p:txBody>
      </p:sp>
      <p:cxnSp>
        <p:nvCxnSpPr>
          <p:cNvPr id="8" name="L okraj X 4,94 cm vod. -28,9" hidden="1">
            <a:extLst>
              <a:ext uri="{FF2B5EF4-FFF2-40B4-BE49-F238E27FC236}">
                <a16:creationId xmlns:a16="http://schemas.microsoft.com/office/drawing/2014/main" id="{A3689D13-E1A7-41A6-B731-E5340353CEB6}"/>
              </a:ext>
            </a:extLst>
          </p:cNvPr>
          <p:cNvCxnSpPr/>
          <p:nvPr userDrawn="1"/>
        </p:nvCxnSpPr>
        <p:spPr>
          <a:xfrm>
            <a:off x="1778400" y="0"/>
            <a:ext cx="0" cy="13716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Nadpis úč. Y 6,33 cm" hidden="1">
            <a:extLst>
              <a:ext uri="{FF2B5EF4-FFF2-40B4-BE49-F238E27FC236}">
                <a16:creationId xmlns:a16="http://schemas.microsoft.com/office/drawing/2014/main" id="{B14CCCB8-2EDB-449B-A7EC-14BF0575746B}"/>
              </a:ext>
            </a:extLst>
          </p:cNvPr>
          <p:cNvCxnSpPr/>
          <p:nvPr userDrawn="1"/>
        </p:nvCxnSpPr>
        <p:spPr>
          <a:xfrm>
            <a:off x="0" y="22788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Text úč. Y 11,79 cm" hidden="1">
            <a:extLst>
              <a:ext uri="{FF2B5EF4-FFF2-40B4-BE49-F238E27FC236}">
                <a16:creationId xmlns:a16="http://schemas.microsoft.com/office/drawing/2014/main" id="{2514243B-5626-4936-9144-86BA14537F01}"/>
              </a:ext>
            </a:extLst>
          </p:cNvPr>
          <p:cNvCxnSpPr/>
          <p:nvPr userDrawn="1"/>
        </p:nvCxnSpPr>
        <p:spPr>
          <a:xfrm>
            <a:off x="0" y="42444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aginace úč. Y 34,23 cm" hidden="1">
            <a:extLst>
              <a:ext uri="{FF2B5EF4-FFF2-40B4-BE49-F238E27FC236}">
                <a16:creationId xmlns:a16="http://schemas.microsoft.com/office/drawing/2014/main" id="{DA01E952-750C-479E-B5E9-6791C6A62CA8}"/>
              </a:ext>
            </a:extLst>
          </p:cNvPr>
          <p:cNvCxnSpPr/>
          <p:nvPr userDrawn="1"/>
        </p:nvCxnSpPr>
        <p:spPr>
          <a:xfrm>
            <a:off x="0" y="123228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aginace zprava X 64,38 cm" hidden="1">
            <a:extLst>
              <a:ext uri="{FF2B5EF4-FFF2-40B4-BE49-F238E27FC236}">
                <a16:creationId xmlns:a16="http://schemas.microsoft.com/office/drawing/2014/main" id="{A7B98C56-F7E2-4B6C-B9C2-105C58736980}"/>
              </a:ext>
            </a:extLst>
          </p:cNvPr>
          <p:cNvCxnSpPr/>
          <p:nvPr userDrawn="1"/>
        </p:nvCxnSpPr>
        <p:spPr>
          <a:xfrm>
            <a:off x="23176800" y="0"/>
            <a:ext cx="0" cy="13716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H okraj úč. Y 9,66 cm vod. -9,4" hidden="1">
            <a:extLst>
              <a:ext uri="{FF2B5EF4-FFF2-40B4-BE49-F238E27FC236}">
                <a16:creationId xmlns:a16="http://schemas.microsoft.com/office/drawing/2014/main" id="{F4E29373-2041-4AFF-ADFD-5F5723B58F9A}"/>
              </a:ext>
            </a:extLst>
          </p:cNvPr>
          <p:cNvCxnSpPr/>
          <p:nvPr userDrawn="1"/>
        </p:nvCxnSpPr>
        <p:spPr>
          <a:xfrm>
            <a:off x="0" y="34776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D okraj Y 35,61 cm vod. +17,4" hidden="1">
            <a:extLst>
              <a:ext uri="{FF2B5EF4-FFF2-40B4-BE49-F238E27FC236}">
                <a16:creationId xmlns:a16="http://schemas.microsoft.com/office/drawing/2014/main" id="{BC90BCE1-A1C9-4935-8841-D07351AF44F2}"/>
              </a:ext>
            </a:extLst>
          </p:cNvPr>
          <p:cNvCxnSpPr/>
          <p:nvPr userDrawn="1"/>
        </p:nvCxnSpPr>
        <p:spPr>
          <a:xfrm>
            <a:off x="0" y="13143600"/>
            <a:ext cx="243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L okraj 2 X 2,78 cm vod. -31,1" hidden="1">
            <a:extLst>
              <a:ext uri="{FF2B5EF4-FFF2-40B4-BE49-F238E27FC236}">
                <a16:creationId xmlns:a16="http://schemas.microsoft.com/office/drawing/2014/main" id="{BF4F1D93-AD8F-4A3C-8A7C-06D9F8C32FDA}"/>
              </a:ext>
            </a:extLst>
          </p:cNvPr>
          <p:cNvCxnSpPr/>
          <p:nvPr userDrawn="1"/>
        </p:nvCxnSpPr>
        <p:spPr>
          <a:xfrm>
            <a:off x="1000800" y="0"/>
            <a:ext cx="0" cy="13716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Obrázek 3">
            <a:extLst>
              <a:ext uri="{FF2B5EF4-FFF2-40B4-BE49-F238E27FC236}">
                <a16:creationId xmlns:a16="http://schemas.microsoft.com/office/drawing/2014/main" id="{AE4E3E59-B3CE-4CC1-8E14-2C471C98FB9D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30357" y="558263"/>
            <a:ext cx="2684305" cy="1252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5310806B-EF2D-424A-AA8D-9033DF192C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201138" y="11556822"/>
            <a:ext cx="1874834" cy="871195"/>
          </a:xfrm>
          <a:prstGeom prst="rect">
            <a:avLst/>
          </a:prstGeom>
        </p:spPr>
        <p:txBody>
          <a:bodyPr/>
          <a:lstStyle>
            <a:lvl1pPr algn="ctr">
              <a:defRPr sz="6000" b="1">
                <a:solidFill>
                  <a:srgbClr val="0053A0"/>
                </a:solidFill>
              </a:defRPr>
            </a:lvl1pPr>
          </a:lstStyle>
          <a:p>
            <a:fld id="{E5DA22FA-421E-4FA0-BBDE-AE379348C7F1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8530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20" r:id="rId11"/>
    <p:sldLayoutId id="2147483714" r:id="rId12"/>
    <p:sldLayoutId id="2147483712" r:id="rId13"/>
    <p:sldLayoutId id="2147483713" r:id="rId14"/>
    <p:sldLayoutId id="2147483708" r:id="rId15"/>
  </p:sldLayoutIdLst>
  <p:hf hdr="0" ftr="0" dt="0"/>
  <p:txStyles>
    <p:titleStyle>
      <a:lvl1pPr algn="l" defTabSz="1828800" rtl="0" eaLnBrk="1" latinLnBrk="0" hangingPunct="1">
        <a:lnSpc>
          <a:spcPct val="100000"/>
        </a:lnSpc>
        <a:spcBef>
          <a:spcPct val="0"/>
        </a:spcBef>
        <a:buNone/>
        <a:defRPr sz="6000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432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648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864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1080000" indent="-216000" algn="l" defTabSz="182880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Wingdings" panose="05000000000000000000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2216">
          <p15:clr>
            <a:srgbClr val="F26B43"/>
          </p15:clr>
        </p15:guide>
        <p15:guide id="3" pos="1126">
          <p15:clr>
            <a:srgbClr val="F26B43"/>
          </p15:clr>
        </p15:guide>
        <p15:guide id="4" orient="horz" pos="646">
          <p15:clr>
            <a:srgbClr val="F26B43"/>
          </p15:clr>
        </p15:guide>
        <p15:guide id="5" orient="horz" pos="1984">
          <p15:clr>
            <a:srgbClr val="F26B43"/>
          </p15:clr>
        </p15:guide>
        <p15:guide id="7" orient="horz" pos="2188">
          <p15:clr>
            <a:srgbClr val="F26B43"/>
          </p15:clr>
        </p15:guide>
        <p15:guide id="12" orient="horz" pos="799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2320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719" r:id="rId4"/>
    <p:sldLayoutId id="2147483651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92E3C9C-BC66-B10D-225F-2A1A9F9E7C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4655" y="5531232"/>
            <a:ext cx="14526431" cy="3276589"/>
          </a:xfrm>
        </p:spPr>
        <p:txBody>
          <a:bodyPr>
            <a:normAutofit fontScale="92500" lnSpcReduction="10000"/>
          </a:bodyPr>
          <a:lstStyle/>
          <a:p>
            <a:endParaRPr lang="cs-CZ" dirty="0"/>
          </a:p>
          <a:p>
            <a:r>
              <a:rPr lang="cs-CZ" altLang="cs-CZ" dirty="0">
                <a:ea typeface="ＭＳ Ｐゴシック" panose="020B0600070205080204" pitchFamily="34" charset="-128"/>
              </a:rPr>
              <a:t>Shrnutí návrhu právních podmínek Smlouvy </a:t>
            </a:r>
            <a:br>
              <a:rPr lang="cs-CZ" altLang="cs-CZ" dirty="0">
                <a:ea typeface="ＭＳ Ｐゴシック" panose="020B0600070205080204" pitchFamily="34" charset="-128"/>
              </a:rPr>
            </a:br>
            <a:r>
              <a:rPr lang="cs-CZ" altLang="cs-CZ" dirty="0">
                <a:ea typeface="ＭＳ Ｐゴシック" panose="020B0600070205080204" pitchFamily="34" charset="-128"/>
              </a:rPr>
              <a:t>o převodu podílu</a:t>
            </a:r>
          </a:p>
          <a:p>
            <a:endParaRPr lang="cs-CZ" altLang="cs-CZ" dirty="0">
              <a:ea typeface="ＭＳ Ｐゴシック" panose="020B0600070205080204" pitchFamily="34" charset="-128"/>
            </a:endParaRPr>
          </a:p>
          <a:p>
            <a:r>
              <a:rPr lang="cs-CZ" dirty="0"/>
              <a:t>4. 3. 2026</a:t>
            </a:r>
          </a:p>
          <a:p>
            <a:endParaRPr lang="cs-CZ" altLang="cs-CZ" dirty="0">
              <a:ea typeface="ＭＳ Ｐゴシック" panose="020B0600070205080204" pitchFamily="34" charset="-128"/>
            </a:endParaRPr>
          </a:p>
          <a:p>
            <a:endParaRPr lang="cs-CZ" altLang="cs-CZ" dirty="0">
              <a:ea typeface="ＭＳ Ｐゴシック" panose="020B0600070205080204" pitchFamily="34" charset="-128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D0C8B87-0906-77F0-F071-A2B7EA9DD8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Záměr prodeje společnosti ENERGOPROJEKT PRAHA s.r.o.</a:t>
            </a:r>
            <a:endParaRPr lang="en-US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273C8BDE-C215-4C0D-BCEC-EC2C2147D1B6}"/>
              </a:ext>
            </a:extLst>
          </p:cNvPr>
          <p:cNvSpPr txBox="1"/>
          <p:nvPr/>
        </p:nvSpPr>
        <p:spPr>
          <a:xfrm>
            <a:off x="2122714" y="1436914"/>
            <a:ext cx="35759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Příloha č. 4</a:t>
            </a:r>
          </a:p>
        </p:txBody>
      </p:sp>
    </p:spTree>
    <p:extLst>
      <p:ext uri="{BB962C8B-B14F-4D97-AF65-F5344CB8AC3E}">
        <p14:creationId xmlns:p14="http://schemas.microsoft.com/office/powerpoint/2010/main" val="1189168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2662F405-426A-A516-A9EE-390236BE4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>
                <a:cs typeface="+mj-cs"/>
              </a:rPr>
              <a:t>Smluvní strany</a:t>
            </a:r>
          </a:p>
        </p:txBody>
      </p:sp>
      <p:sp>
        <p:nvSpPr>
          <p:cNvPr id="9219" name="Slide Number Placeholder 3">
            <a:extLst>
              <a:ext uri="{FF2B5EF4-FFF2-40B4-BE49-F238E27FC236}">
                <a16:creationId xmlns:a16="http://schemas.microsoft.com/office/drawing/2014/main" id="{CAD002A9-860D-36AD-0A00-84205A025F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spcAft>
                <a:spcPct val="25000"/>
              </a:spcAft>
              <a:buClr>
                <a:schemeClr val="tx2"/>
              </a:buClr>
              <a:buSzPct val="75000"/>
              <a:buFont typeface="Arial Unicode MS" pitchFamily="34" charset="-128"/>
              <a:buChar char="￭"/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1485900" indent="-571500">
              <a:lnSpc>
                <a:spcPct val="95000"/>
              </a:lnSpc>
              <a:spcAft>
                <a:spcPct val="2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5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2286000" indent="-457200">
              <a:lnSpc>
                <a:spcPct val="95000"/>
              </a:lnSpc>
              <a:spcBef>
                <a:spcPct val="5000"/>
              </a:spcBef>
              <a:spcAft>
                <a:spcPct val="20000"/>
              </a:spcAft>
              <a:buClr>
                <a:schemeClr val="bg2"/>
              </a:buClr>
              <a:buSzPct val="75000"/>
              <a:buFont typeface="Arial Unicode MS" pitchFamily="34" charset="-128"/>
              <a:buChar char="￭"/>
              <a:defRPr sz="4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3200400" indent="-457200">
              <a:spcBef>
                <a:spcPct val="5000"/>
              </a:spcBef>
              <a:spcAft>
                <a:spcPct val="10000"/>
              </a:spcAft>
              <a:buClr>
                <a:schemeClr val="tx2"/>
              </a:buClr>
              <a:buSzPct val="75000"/>
              <a:buFont typeface="Arial Unicode MS" pitchFamily="34" charset="-128"/>
              <a:buChar char="￭"/>
              <a:defRPr sz="4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4114800" indent="-45720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50292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59436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68580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77724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2BA19223-DD9D-4287-8162-97969FEFF184}" type="slidenum">
              <a:rPr lang="en-US" altLang="cs-CZ" sz="1800">
                <a:solidFill>
                  <a:srgbClr val="000000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</a:t>
            </a:fld>
            <a:endParaRPr lang="en-US" altLang="cs-CZ" sz="1800">
              <a:solidFill>
                <a:srgbClr val="00000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4AE78CD-B8F2-2E4E-6B1E-53BBDC1F20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201557"/>
              </p:ext>
            </p:extLst>
          </p:nvPr>
        </p:nvGraphicFramePr>
        <p:xfrm>
          <a:off x="1049564" y="3897085"/>
          <a:ext cx="18072100" cy="7200900"/>
        </p:xfrm>
        <a:graphic>
          <a:graphicData uri="http://schemas.openxmlformats.org/drawingml/2006/table">
            <a:tbl>
              <a:tblPr/>
              <a:tblGrid>
                <a:gridCol w="3089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28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1174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25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lnSpc>
                          <a:spcPct val="95000"/>
                        </a:lnSpc>
                        <a:spcAft>
                          <a:spcPct val="2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5000"/>
                        </a:lnSpc>
                        <a:spcBef>
                          <a:spcPct val="5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Strany smlouvy</a:t>
                      </a:r>
                      <a:endParaRPr kumimoji="0" lang="en-US" altLang="cs-CZ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80000" marR="180000" marT="180022" marB="1800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25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tabLst>
                          <a:tab pos="2120900" algn="l"/>
                        </a:tabLst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lnSpc>
                          <a:spcPct val="95000"/>
                        </a:lnSpc>
                        <a:spcAft>
                          <a:spcPct val="2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tabLst>
                          <a:tab pos="2120900" algn="l"/>
                        </a:tabLst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5000"/>
                        </a:lnSpc>
                        <a:spcBef>
                          <a:spcPct val="5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Pct val="75000"/>
                        <a:buFont typeface="Arial Unicode MS" pitchFamily="34" charset="-128"/>
                        <a:tabLst>
                          <a:tab pos="21209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tabLst>
                          <a:tab pos="2120900" algn="l"/>
                        </a:tabLst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tabLst>
                          <a:tab pos="2120900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tabLst>
                          <a:tab pos="2120900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tabLst>
                          <a:tab pos="2120900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tabLst>
                          <a:tab pos="2120900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tabLst>
                          <a:tab pos="2120900" algn="l"/>
                        </a:tabLs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2120900" algn="l"/>
                        </a:tabLst>
                      </a:pPr>
                      <a:r>
                        <a:rPr kumimoji="0" lang="cs-CZ" altLang="cs-CZ" sz="2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Prodávající</a:t>
                      </a: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</a:t>
                      </a:r>
                      <a:endParaRPr kumimoji="0" lang="en-US" alt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2120900" algn="l"/>
                        </a:tabLst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ÚJV Řež, a. s.</a:t>
                      </a:r>
                      <a:b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</a:b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IČO: 463 56 088</a:t>
                      </a:r>
                      <a:b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</a:b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Hlavní 130, Řež, 250 68 Husinec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2120900" algn="l"/>
                        </a:tabLst>
                      </a:pPr>
                      <a:endParaRPr kumimoji="0" lang="en-US" alt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2120900" algn="l"/>
                        </a:tabLst>
                      </a:pPr>
                      <a:r>
                        <a:rPr kumimoji="0" lang="cs-CZ" altLang="cs-CZ" sz="2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Kupující</a:t>
                      </a:r>
                      <a:endParaRPr kumimoji="0" lang="en-US" alt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2120900" algn="l"/>
                        </a:tabLst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ČEZ, a. s.</a:t>
                      </a:r>
                      <a:b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</a:br>
                      <a:r>
                        <a:rPr kumimoji="0" lang="pt-BR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IČO: 452 74 649</a:t>
                      </a:r>
                      <a:b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</a:br>
                      <a:r>
                        <a:rPr kumimoji="0" lang="pt-BR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Duhová 2/1444, 140 53 Praha 4</a:t>
                      </a:r>
                      <a:endParaRPr kumimoji="0" lang="en-US" alt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</a:txBody>
                  <a:tcPr marL="180000" marR="180000" marT="180022" marB="1800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9726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25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lnSpc>
                          <a:spcPct val="95000"/>
                        </a:lnSpc>
                        <a:spcAft>
                          <a:spcPct val="2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5000"/>
                        </a:lnSpc>
                        <a:spcBef>
                          <a:spcPct val="5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Předmět smlouvy</a:t>
                      </a:r>
                      <a:endParaRPr kumimoji="0" lang="en-US" altLang="cs-CZ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80000" marR="180000" marT="180022" marB="1800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25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lnSpc>
                          <a:spcPct val="95000"/>
                        </a:lnSpc>
                        <a:spcAft>
                          <a:spcPct val="2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5000"/>
                        </a:lnSpc>
                        <a:spcBef>
                          <a:spcPct val="5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100% podíl ve společnosti ENERGOPROJEKT PRAHA s.r.o.</a:t>
                      </a:r>
                      <a:b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</a:br>
                      <a:r>
                        <a:rPr kumimoji="0" lang="pt-BR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IČO: 226 57 649</a:t>
                      </a:r>
                      <a:b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</a:b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N</a:t>
                      </a:r>
                      <a:r>
                        <a:rPr kumimoji="0" lang="pt-BR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 žertvách 2247/29, Libeň, 180 00 Praha 8</a:t>
                      </a:r>
                      <a:endParaRPr kumimoji="0" lang="en-US" alt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80000" marR="180000" marT="180022" marB="1800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21C751ED-A8F4-5955-BD50-743030D98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>
                <a:cs typeface="+mj-cs"/>
              </a:rPr>
              <a:t>Kupní cena a splatnost</a:t>
            </a:r>
          </a:p>
        </p:txBody>
      </p:sp>
      <p:sp>
        <p:nvSpPr>
          <p:cNvPr id="10243" name="Slide Number Placeholder 3">
            <a:extLst>
              <a:ext uri="{FF2B5EF4-FFF2-40B4-BE49-F238E27FC236}">
                <a16:creationId xmlns:a16="http://schemas.microsoft.com/office/drawing/2014/main" id="{49318640-18EC-CB79-7AE4-8E9580A251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spcAft>
                <a:spcPct val="25000"/>
              </a:spcAft>
              <a:buClr>
                <a:schemeClr val="tx2"/>
              </a:buClr>
              <a:buSzPct val="75000"/>
              <a:buFont typeface="Arial Unicode MS" pitchFamily="34" charset="-128"/>
              <a:buChar char="￭"/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1485900" indent="-571500">
              <a:lnSpc>
                <a:spcPct val="95000"/>
              </a:lnSpc>
              <a:spcAft>
                <a:spcPct val="2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5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2286000" indent="-457200">
              <a:lnSpc>
                <a:spcPct val="95000"/>
              </a:lnSpc>
              <a:spcBef>
                <a:spcPct val="5000"/>
              </a:spcBef>
              <a:spcAft>
                <a:spcPct val="20000"/>
              </a:spcAft>
              <a:buClr>
                <a:schemeClr val="bg2"/>
              </a:buClr>
              <a:buSzPct val="75000"/>
              <a:buFont typeface="Arial Unicode MS" pitchFamily="34" charset="-128"/>
              <a:buChar char="￭"/>
              <a:defRPr sz="4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3200400" indent="-457200">
              <a:spcBef>
                <a:spcPct val="5000"/>
              </a:spcBef>
              <a:spcAft>
                <a:spcPct val="10000"/>
              </a:spcAft>
              <a:buClr>
                <a:schemeClr val="tx2"/>
              </a:buClr>
              <a:buSzPct val="75000"/>
              <a:buFont typeface="Arial Unicode MS" pitchFamily="34" charset="-128"/>
              <a:buChar char="￭"/>
              <a:defRPr sz="4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4114800" indent="-45720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50292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59436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68580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77724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9C59EBC6-AFBC-4B40-9F36-B2B6E8BAE955}" type="slidenum">
              <a:rPr lang="en-US" altLang="cs-CZ" sz="1800">
                <a:solidFill>
                  <a:srgbClr val="000000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</a:t>
            </a:fld>
            <a:endParaRPr lang="en-US" altLang="cs-CZ" sz="1800">
              <a:solidFill>
                <a:srgbClr val="000000"/>
              </a:solidFill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730E857-1637-AB8B-17CC-AB69659885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691273"/>
              </p:ext>
            </p:extLst>
          </p:nvPr>
        </p:nvGraphicFramePr>
        <p:xfrm>
          <a:off x="1787525" y="3929743"/>
          <a:ext cx="18072100" cy="7200900"/>
        </p:xfrm>
        <a:graphic>
          <a:graphicData uri="http://schemas.openxmlformats.org/drawingml/2006/table">
            <a:tbl>
              <a:tblPr/>
              <a:tblGrid>
                <a:gridCol w="3089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28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900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25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lnSpc>
                          <a:spcPct val="95000"/>
                        </a:lnSpc>
                        <a:spcAft>
                          <a:spcPct val="2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5000"/>
                        </a:lnSpc>
                        <a:spcBef>
                          <a:spcPct val="5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Kupní cena a její splatnost</a:t>
                      </a:r>
                      <a:endParaRPr kumimoji="0" lang="en-US" altLang="cs-CZ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80000" marR="180000" marT="180000" marB="180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25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lnSpc>
                          <a:spcPct val="95000"/>
                        </a:lnSpc>
                        <a:spcAft>
                          <a:spcPct val="2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5000"/>
                        </a:lnSpc>
                        <a:spcBef>
                          <a:spcPct val="5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Kupní cena</a:t>
                      </a:r>
                      <a:endParaRPr kumimoji="0" lang="en-US" altLang="cs-CZ" sz="24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Kupní cena bude stanovena jako pevná částka a bude činit nejméně 331 760 000,- Kč. </a:t>
                      </a:r>
                      <a:endParaRPr kumimoji="0" lang="en-US" alt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24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Splatnost kupní ceny</a:t>
                      </a:r>
                      <a:endParaRPr kumimoji="0" lang="en-US" altLang="cs-CZ" sz="24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Kupní cena bude splatná na bankovní účet společnosti ÚJV Řež, a. s., při vypořádání transakce.</a:t>
                      </a:r>
                      <a:endParaRPr kumimoji="0" lang="en-US" alt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24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Úprava kupní ceny</a:t>
                      </a:r>
                      <a:endParaRPr kumimoji="0" lang="en-US" altLang="cs-CZ" sz="24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Kupní cena je sjednaná na základě mechanismu „</a:t>
                      </a:r>
                      <a:r>
                        <a:rPr kumimoji="0" lang="cs-CZ" altLang="cs-CZ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locked</a:t>
                      </a: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box</a:t>
                      </a:r>
                      <a:r>
                        <a:rPr kumimoji="0" lang="cs-CZ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“ jako pevná částka podle stavu společnosti </a:t>
                      </a: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k datu 1. 1. 2026. Kupní cena může být snížena pouze o případné výplaty podílů na zisku či obdobných plnění ze společnosti ENERGOPROJEKT PRAHA s.r.o. ve prospěch společnosti ÚJV Řež, a. s., mezi datem 1. 1. 2026 a datem vypořádání transakce.</a:t>
                      </a:r>
                      <a:endParaRPr kumimoji="0" lang="en-US" alt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80000" marR="180000" marT="180000" marB="18000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591E7ED-76BC-703E-656F-8B4487E03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>
                <a:cs typeface="+mj-cs"/>
              </a:rPr>
              <a:t>Odkládací podmínky, záruky kupujícího</a:t>
            </a:r>
          </a:p>
        </p:txBody>
      </p:sp>
      <p:sp>
        <p:nvSpPr>
          <p:cNvPr id="11267" name="Slide Number Placeholder 3">
            <a:extLst>
              <a:ext uri="{FF2B5EF4-FFF2-40B4-BE49-F238E27FC236}">
                <a16:creationId xmlns:a16="http://schemas.microsoft.com/office/drawing/2014/main" id="{E31F8D69-AF88-5C61-114C-CAA8F9BB1A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spcAft>
                <a:spcPct val="25000"/>
              </a:spcAft>
              <a:buClr>
                <a:schemeClr val="tx2"/>
              </a:buClr>
              <a:buSzPct val="75000"/>
              <a:buFont typeface="Arial Unicode MS" pitchFamily="34" charset="-128"/>
              <a:buChar char="￭"/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1485900" indent="-571500">
              <a:lnSpc>
                <a:spcPct val="95000"/>
              </a:lnSpc>
              <a:spcAft>
                <a:spcPct val="2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5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2286000" indent="-457200">
              <a:lnSpc>
                <a:spcPct val="95000"/>
              </a:lnSpc>
              <a:spcBef>
                <a:spcPct val="5000"/>
              </a:spcBef>
              <a:spcAft>
                <a:spcPct val="20000"/>
              </a:spcAft>
              <a:buClr>
                <a:schemeClr val="bg2"/>
              </a:buClr>
              <a:buSzPct val="75000"/>
              <a:buFont typeface="Arial Unicode MS" pitchFamily="34" charset="-128"/>
              <a:buChar char="￭"/>
              <a:defRPr sz="4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3200400" indent="-457200">
              <a:spcBef>
                <a:spcPct val="5000"/>
              </a:spcBef>
              <a:spcAft>
                <a:spcPct val="10000"/>
              </a:spcAft>
              <a:buClr>
                <a:schemeClr val="tx2"/>
              </a:buClr>
              <a:buSzPct val="75000"/>
              <a:buFont typeface="Arial Unicode MS" pitchFamily="34" charset="-128"/>
              <a:buChar char="￭"/>
              <a:defRPr sz="4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4114800" indent="-45720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50292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59436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68580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77724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1A662DA3-01B6-49F6-A64F-BB8E19975B18}" type="slidenum">
              <a:rPr lang="en-US" altLang="cs-CZ" sz="1800">
                <a:solidFill>
                  <a:srgbClr val="000000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4</a:t>
            </a:fld>
            <a:endParaRPr lang="en-US" altLang="cs-CZ" sz="1800">
              <a:solidFill>
                <a:srgbClr val="000000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59BFD91-ACB7-4418-14F5-13AF0E25C3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232671"/>
              </p:ext>
            </p:extLst>
          </p:nvPr>
        </p:nvGraphicFramePr>
        <p:xfrm>
          <a:off x="1787525" y="3701143"/>
          <a:ext cx="18072100" cy="7242176"/>
        </p:xfrm>
        <a:graphic>
          <a:graphicData uri="http://schemas.openxmlformats.org/drawingml/2006/table">
            <a:tbl>
              <a:tblPr/>
              <a:tblGrid>
                <a:gridCol w="3089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28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75368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25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lnSpc>
                          <a:spcPct val="95000"/>
                        </a:lnSpc>
                        <a:spcAft>
                          <a:spcPct val="2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5000"/>
                        </a:lnSpc>
                        <a:spcBef>
                          <a:spcPct val="5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Odkládací podmínky a vypořádání</a:t>
                      </a:r>
                      <a:endParaRPr kumimoji="0" lang="en-US" altLang="cs-CZ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80000" marR="180000" marT="179964" marB="17996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25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lnSpc>
                          <a:spcPct val="95000"/>
                        </a:lnSpc>
                        <a:spcAft>
                          <a:spcPct val="2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5000"/>
                        </a:lnSpc>
                        <a:spcBef>
                          <a:spcPct val="5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Transakce nevyžaduje schválení soutěžními úřady ani jiné regulatorní souhlasy.</a:t>
                      </a:r>
                      <a:endParaRPr kumimoji="0" lang="en-US" alt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Transakce má být vypořádána v den podpisu smlouvy o převodu podílu.</a:t>
                      </a:r>
                      <a:endParaRPr kumimoji="0" lang="en-US" alt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80000" marR="180000" marT="179964" marB="17996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66808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25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lnSpc>
                          <a:spcPct val="95000"/>
                        </a:lnSpc>
                        <a:spcAft>
                          <a:spcPct val="2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5000"/>
                        </a:lnSpc>
                        <a:spcBef>
                          <a:spcPct val="5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Záruky a prohlášení kupujícího</a:t>
                      </a:r>
                      <a:endParaRPr kumimoji="0" lang="en-US" altLang="cs-CZ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80000" marR="180000" marT="179964" marB="17996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25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lnSpc>
                          <a:spcPct val="95000"/>
                        </a:lnSpc>
                        <a:spcAft>
                          <a:spcPct val="2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5000"/>
                        </a:lnSpc>
                        <a:spcBef>
                          <a:spcPct val="5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Součástí transakce budou standardní záruky a prohlášení ze strany kupujícího, </a:t>
                      </a:r>
                      <a:r>
                        <a:rPr kumimoji="0" lang="cs-CZ" altLang="cs-CZ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m.j</a:t>
                      </a: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.: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cs-CZ" alt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právní způsobilost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získání potřebných souhlasů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neexistenci insolvence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neexistence úpadku</a:t>
                      </a:r>
                    </a:p>
                  </a:txBody>
                  <a:tcPr marL="180000" marR="180000" marT="179964" marB="17996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3910F0CE-A365-C5A7-6945-368AF3E83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>
                <a:cs typeface="+mj-cs"/>
              </a:rPr>
              <a:t>Záruky prodávajícího</a:t>
            </a:r>
          </a:p>
        </p:txBody>
      </p:sp>
      <p:sp>
        <p:nvSpPr>
          <p:cNvPr id="12291" name="Slide Number Placeholder 3">
            <a:extLst>
              <a:ext uri="{FF2B5EF4-FFF2-40B4-BE49-F238E27FC236}">
                <a16:creationId xmlns:a16="http://schemas.microsoft.com/office/drawing/2014/main" id="{77AFA466-44A8-7D0F-B2D3-1F1726771F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spcAft>
                <a:spcPct val="25000"/>
              </a:spcAft>
              <a:buClr>
                <a:schemeClr val="tx2"/>
              </a:buClr>
              <a:buSzPct val="75000"/>
              <a:buFont typeface="Arial Unicode MS" pitchFamily="34" charset="-128"/>
              <a:buChar char="￭"/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1485900" indent="-571500">
              <a:lnSpc>
                <a:spcPct val="95000"/>
              </a:lnSpc>
              <a:spcAft>
                <a:spcPct val="2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5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2286000" indent="-457200">
              <a:lnSpc>
                <a:spcPct val="95000"/>
              </a:lnSpc>
              <a:spcBef>
                <a:spcPct val="5000"/>
              </a:spcBef>
              <a:spcAft>
                <a:spcPct val="20000"/>
              </a:spcAft>
              <a:buClr>
                <a:schemeClr val="bg2"/>
              </a:buClr>
              <a:buSzPct val="75000"/>
              <a:buFont typeface="Arial Unicode MS" pitchFamily="34" charset="-128"/>
              <a:buChar char="￭"/>
              <a:defRPr sz="4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3200400" indent="-457200">
              <a:spcBef>
                <a:spcPct val="5000"/>
              </a:spcBef>
              <a:spcAft>
                <a:spcPct val="10000"/>
              </a:spcAft>
              <a:buClr>
                <a:schemeClr val="tx2"/>
              </a:buClr>
              <a:buSzPct val="75000"/>
              <a:buFont typeface="Arial Unicode MS" pitchFamily="34" charset="-128"/>
              <a:buChar char="￭"/>
              <a:defRPr sz="4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4114800" indent="-45720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50292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59436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68580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77724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6DFBCA88-3A02-41A0-AA25-859F44D01E71}" type="slidenum">
              <a:rPr lang="en-US" altLang="cs-CZ" sz="1800">
                <a:solidFill>
                  <a:srgbClr val="000000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5</a:t>
            </a:fld>
            <a:endParaRPr lang="en-US" altLang="cs-CZ" sz="1800">
              <a:solidFill>
                <a:srgbClr val="00000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097A7AC-3A82-CD9B-603A-4C704FACA7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348310"/>
              </p:ext>
            </p:extLst>
          </p:nvPr>
        </p:nvGraphicFramePr>
        <p:xfrm>
          <a:off x="1787525" y="3815444"/>
          <a:ext cx="18072100" cy="7309100"/>
        </p:xfrm>
        <a:graphic>
          <a:graphicData uri="http://schemas.openxmlformats.org/drawingml/2006/table">
            <a:tbl>
              <a:tblPr/>
              <a:tblGrid>
                <a:gridCol w="3089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28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09100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25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lnSpc>
                          <a:spcPct val="95000"/>
                        </a:lnSpc>
                        <a:spcAft>
                          <a:spcPct val="2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5000"/>
                        </a:lnSpc>
                        <a:spcBef>
                          <a:spcPct val="5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Záruky a prohlášení prodávajícího</a:t>
                      </a:r>
                      <a:endParaRPr kumimoji="0" lang="en-US" altLang="cs-CZ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80000" marR="180000" marT="179830" marB="1798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25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lnSpc>
                          <a:spcPct val="95000"/>
                        </a:lnSpc>
                        <a:spcAft>
                          <a:spcPct val="2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5000"/>
                        </a:lnSpc>
                        <a:spcBef>
                          <a:spcPct val="5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Součástí transakce budou standardní záruky a prohlášení ze strany prodávajícího, </a:t>
                      </a:r>
                      <a:r>
                        <a:rPr kumimoji="0" lang="cs-CZ" altLang="cs-CZ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m.j</a:t>
                      </a: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.: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právní způsobilost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získání potřebných souhlasů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neexistenci insolvence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neexistence úpadku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b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</a:b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 další standardní záruky v oblasti: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vztahů a nároků ke společnosti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správnosti údajů a úplnosti informací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neexistence přeměn a dispozic závodem společnosti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řízení, vyšetřování a kontrol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účetnictví a daní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smluv, jednání, závazků, povinností a majetku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zaměstnanců a členů orgánů</a:t>
                      </a:r>
                      <a:endParaRPr kumimoji="0" lang="en-US" alt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80000" marR="180000" marT="179830" marB="1798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E6086E7F-0EE1-B98D-DDF9-6EB93CD45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>
                <a:cs typeface="+mj-cs"/>
              </a:rPr>
              <a:t>Omezení odpovědnosti prodávajícího</a:t>
            </a:r>
          </a:p>
        </p:txBody>
      </p:sp>
      <p:sp>
        <p:nvSpPr>
          <p:cNvPr id="13315" name="Slide Number Placeholder 3">
            <a:extLst>
              <a:ext uri="{FF2B5EF4-FFF2-40B4-BE49-F238E27FC236}">
                <a16:creationId xmlns:a16="http://schemas.microsoft.com/office/drawing/2014/main" id="{B95D9FC4-89C5-34D7-AB3E-61B33732F18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spcAft>
                <a:spcPct val="25000"/>
              </a:spcAft>
              <a:buClr>
                <a:schemeClr val="tx2"/>
              </a:buClr>
              <a:buSzPct val="75000"/>
              <a:buFont typeface="Arial Unicode MS" pitchFamily="34" charset="-128"/>
              <a:buChar char="￭"/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1485900" indent="-571500">
              <a:lnSpc>
                <a:spcPct val="95000"/>
              </a:lnSpc>
              <a:spcAft>
                <a:spcPct val="2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5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2286000" indent="-457200">
              <a:lnSpc>
                <a:spcPct val="95000"/>
              </a:lnSpc>
              <a:spcBef>
                <a:spcPct val="5000"/>
              </a:spcBef>
              <a:spcAft>
                <a:spcPct val="20000"/>
              </a:spcAft>
              <a:buClr>
                <a:schemeClr val="bg2"/>
              </a:buClr>
              <a:buSzPct val="75000"/>
              <a:buFont typeface="Arial Unicode MS" pitchFamily="34" charset="-128"/>
              <a:buChar char="￭"/>
              <a:defRPr sz="4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3200400" indent="-457200">
              <a:spcBef>
                <a:spcPct val="5000"/>
              </a:spcBef>
              <a:spcAft>
                <a:spcPct val="10000"/>
              </a:spcAft>
              <a:buClr>
                <a:schemeClr val="tx2"/>
              </a:buClr>
              <a:buSzPct val="75000"/>
              <a:buFont typeface="Arial Unicode MS" pitchFamily="34" charset="-128"/>
              <a:buChar char="￭"/>
              <a:defRPr sz="4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4114800" indent="-45720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50292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59436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68580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77724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D7CD6249-0A67-4735-B2B4-07BE879810DB}" type="slidenum">
              <a:rPr lang="en-US" altLang="cs-CZ" sz="1800">
                <a:solidFill>
                  <a:srgbClr val="000000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6</a:t>
            </a:fld>
            <a:endParaRPr lang="en-US" altLang="cs-CZ" sz="1800">
              <a:solidFill>
                <a:srgbClr val="00000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9AC0BB3-9AD2-CB16-C98C-4332BFF254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364297"/>
              </p:ext>
            </p:extLst>
          </p:nvPr>
        </p:nvGraphicFramePr>
        <p:xfrm>
          <a:off x="1787525" y="3570514"/>
          <a:ext cx="18072100" cy="7200900"/>
        </p:xfrm>
        <a:graphic>
          <a:graphicData uri="http://schemas.openxmlformats.org/drawingml/2006/table">
            <a:tbl>
              <a:tblPr/>
              <a:tblGrid>
                <a:gridCol w="3089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28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900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25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lnSpc>
                          <a:spcPct val="95000"/>
                        </a:lnSpc>
                        <a:spcAft>
                          <a:spcPct val="2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5000"/>
                        </a:lnSpc>
                        <a:spcBef>
                          <a:spcPct val="5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Omezení odpovědnosti prodávajícího</a:t>
                      </a:r>
                      <a:endParaRPr kumimoji="0" lang="en-US" altLang="cs-CZ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80000" marR="180000" marT="180022" marB="1800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25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lnSpc>
                          <a:spcPct val="95000"/>
                        </a:lnSpc>
                        <a:spcAft>
                          <a:spcPct val="2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5000"/>
                        </a:lnSpc>
                        <a:spcBef>
                          <a:spcPct val="5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Odpovědnost prodávajícího za záruky a prohlášení bude časově omezená: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10 let za zásadní prohlášení a záruky (existenci, vlastnictví apod.)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 let za daňové záruky a prohlášení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 roky za ostatní záruky a prohlášení.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cs-CZ" alt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Odpovědnost prodávajícího za záruky a prohlášení bude finančně omezená: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max. 100% kupní ceny za zásadní prohlášení a záruky (existenci, vlastnictví apod.)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max. 30% kupní ceny za ostatní prohlášení a záruky (existenci, vlastnictví apod.)</a:t>
                      </a:r>
                    </a:p>
                    <a:p>
                      <a:pPr marL="171450" marR="0" lvl="0" indent="-1714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0" lang="cs-CZ" alt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Vzhledem k tomu, že společnost byla založena před rokem a podnikatelskou činnost vyvíjí až od 1. 1. 2026, je pravděpodobnost plnění ze záruk a prohlášení prodávajícího minimální.</a:t>
                      </a:r>
                      <a:endParaRPr kumimoji="0" lang="en-US" alt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80000" marR="180000" marT="180022" marB="1800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AFEDB6BD-1230-0CC5-8D6B-6E938EBB9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7525" y="734025"/>
            <a:ext cx="17605372" cy="2124075"/>
          </a:xfrm>
        </p:spPr>
        <p:txBody>
          <a:bodyPr/>
          <a:lstStyle/>
          <a:p>
            <a:pPr>
              <a:defRPr/>
            </a:pPr>
            <a:r>
              <a:rPr lang="cs-CZ" dirty="0">
                <a:cs typeface="+mj-cs"/>
              </a:rPr>
              <a:t>Rozhodné právo a záruky po podpisu a vypořádání  smlouvy, součinnost</a:t>
            </a:r>
          </a:p>
        </p:txBody>
      </p:sp>
      <p:sp>
        <p:nvSpPr>
          <p:cNvPr id="14339" name="Slide Number Placeholder 3">
            <a:extLst>
              <a:ext uri="{FF2B5EF4-FFF2-40B4-BE49-F238E27FC236}">
                <a16:creationId xmlns:a16="http://schemas.microsoft.com/office/drawing/2014/main" id="{3520328E-7680-D007-51D6-FB92A9D0ED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20000"/>
              </a:spcBef>
              <a:spcAft>
                <a:spcPct val="25000"/>
              </a:spcAft>
              <a:buClr>
                <a:schemeClr val="tx2"/>
              </a:buClr>
              <a:buSzPct val="75000"/>
              <a:buFont typeface="Arial Unicode MS" pitchFamily="34" charset="-128"/>
              <a:buChar char="￭"/>
              <a:defRPr sz="5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1485900" indent="-571500">
              <a:lnSpc>
                <a:spcPct val="95000"/>
              </a:lnSpc>
              <a:spcAft>
                <a:spcPct val="2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5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2286000" indent="-457200">
              <a:lnSpc>
                <a:spcPct val="95000"/>
              </a:lnSpc>
              <a:spcBef>
                <a:spcPct val="5000"/>
              </a:spcBef>
              <a:spcAft>
                <a:spcPct val="20000"/>
              </a:spcAft>
              <a:buClr>
                <a:schemeClr val="bg2"/>
              </a:buClr>
              <a:buSzPct val="75000"/>
              <a:buFont typeface="Arial Unicode MS" pitchFamily="34" charset="-128"/>
              <a:buChar char="￭"/>
              <a:defRPr sz="4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3200400" indent="-457200">
              <a:spcBef>
                <a:spcPct val="5000"/>
              </a:spcBef>
              <a:spcAft>
                <a:spcPct val="10000"/>
              </a:spcAft>
              <a:buClr>
                <a:schemeClr val="tx2"/>
              </a:buClr>
              <a:buSzPct val="75000"/>
              <a:buFont typeface="Arial Unicode MS" pitchFamily="34" charset="-128"/>
              <a:buChar char="￭"/>
              <a:defRPr sz="4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4114800" indent="-45720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50292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59436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68580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7772400" indent="-457200" eaLnBrk="0" fontAlgn="base" hangingPunct="0">
              <a:spcBef>
                <a:spcPct val="5000"/>
              </a:spcBef>
              <a:spcAft>
                <a:spcPct val="10000"/>
              </a:spcAft>
              <a:buClr>
                <a:schemeClr val="folHlink"/>
              </a:buClr>
              <a:buSzPct val="75000"/>
              <a:buFont typeface="Arial Unicode MS" pitchFamily="34" charset="-128"/>
              <a:buChar char="￭"/>
              <a:defRPr sz="4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1EB23BBD-AD95-46EC-B3B4-038D32687950}" type="slidenum">
              <a:rPr lang="en-US" altLang="cs-CZ" sz="1800">
                <a:solidFill>
                  <a:srgbClr val="000000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7</a:t>
            </a:fld>
            <a:endParaRPr lang="en-US" altLang="cs-CZ" sz="1800">
              <a:solidFill>
                <a:srgbClr val="00000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5E175BA-9124-6F66-DDCD-3C0ECB7121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893275"/>
              </p:ext>
            </p:extLst>
          </p:nvPr>
        </p:nvGraphicFramePr>
        <p:xfrm>
          <a:off x="1787525" y="4484914"/>
          <a:ext cx="18072100" cy="6870700"/>
        </p:xfrm>
        <a:graphic>
          <a:graphicData uri="http://schemas.openxmlformats.org/drawingml/2006/table">
            <a:tbl>
              <a:tblPr/>
              <a:tblGrid>
                <a:gridCol w="3089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28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1300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25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lnSpc>
                          <a:spcPct val="95000"/>
                        </a:lnSpc>
                        <a:spcAft>
                          <a:spcPct val="2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5000"/>
                        </a:lnSpc>
                        <a:spcBef>
                          <a:spcPct val="5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Závazky</a:t>
                      </a:r>
                      <a:br>
                        <a:rPr kumimoji="0" lang="cs-CZ" alt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</a:br>
                      <a:r>
                        <a:rPr kumimoji="0" lang="cs-CZ" alt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od 1. 1. 2026</a:t>
                      </a:r>
                      <a:br>
                        <a:rPr kumimoji="0" lang="cs-CZ" alt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</a:br>
                      <a:r>
                        <a:rPr kumimoji="0" lang="cs-CZ" alt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do vypořádání</a:t>
                      </a:r>
                      <a:endParaRPr kumimoji="0" lang="en-US" altLang="cs-CZ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</a:txBody>
                  <a:tcPr marL="180000" marR="180000" marT="180022" marB="1800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25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lnSpc>
                          <a:spcPct val="95000"/>
                        </a:lnSpc>
                        <a:spcAft>
                          <a:spcPct val="2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5000"/>
                        </a:lnSpc>
                        <a:spcBef>
                          <a:spcPct val="5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Prodávající prohlásí, že společnost mezi datem 1. 1. 2026, které je zároveň datem ocenění a datem „</a:t>
                      </a:r>
                      <a:r>
                        <a:rPr kumimoji="0" lang="cs-CZ" altLang="cs-CZ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locked</a:t>
                      </a: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boxu,“ a vypořádáním transakce nebude bez souhlasu kupujícího vyvíjet činnost nad rámec běžného obchodního styku.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alt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80000" marR="180000" marT="180022" marB="1800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2700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25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lnSpc>
                          <a:spcPct val="95000"/>
                        </a:lnSpc>
                        <a:spcAft>
                          <a:spcPct val="2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5000"/>
                        </a:lnSpc>
                        <a:spcBef>
                          <a:spcPct val="5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Závazky po vypořádání transakce, součinnost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cs-CZ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</a:endParaRPr>
                    </a:p>
                  </a:txBody>
                  <a:tcPr marL="180000" marR="180000" marT="180022" marB="1800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25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lnSpc>
                          <a:spcPct val="95000"/>
                        </a:lnSpc>
                        <a:spcAft>
                          <a:spcPct val="2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5000"/>
                        </a:lnSpc>
                        <a:spcBef>
                          <a:spcPct val="5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Prodávající se zaváže že po určité přechodné období po vypořádání transakce nepřeruší poskytování podpůrných služeb pro společnost a poskytne kupujícímu potřebnou součinnost k převzetí poskytování těchto služeb (účetnictví, daně, mzdy, nákup, IT a pod.).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Kupující se zaváže během přechodného období převzít poskytování podpůrných služeb pro společnost a poskytne prodávajícímu potřebnou součinnost k předání těchto služeb.</a:t>
                      </a:r>
                    </a:p>
                  </a:txBody>
                  <a:tcPr marL="180000" marR="180000" marT="180022" marB="1800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6700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25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lnSpc>
                          <a:spcPct val="95000"/>
                        </a:lnSpc>
                        <a:spcAft>
                          <a:spcPct val="2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5000"/>
                        </a:lnSpc>
                        <a:spcBef>
                          <a:spcPct val="5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Rozhodné právo a vedení sporů</a:t>
                      </a:r>
                      <a:endParaRPr kumimoji="0" lang="en-US" altLang="cs-CZ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80000" marR="180000" marT="180022" marB="1800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25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lnSpc>
                          <a:spcPct val="95000"/>
                        </a:lnSpc>
                        <a:spcAft>
                          <a:spcPct val="2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 sz="22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5000"/>
                        </a:lnSpc>
                        <a:spcBef>
                          <a:spcPct val="5000"/>
                        </a:spcBef>
                        <a:spcAft>
                          <a:spcPct val="20000"/>
                        </a:spcAft>
                        <a:buClr>
                          <a:schemeClr val="bg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Pct val="75000"/>
                        <a:buFont typeface="Arial Unicode MS" pitchFamily="34" charset="-128"/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5000"/>
                        </a:spcBef>
                        <a:spcAft>
                          <a:spcPct val="10000"/>
                        </a:spcAft>
                        <a:buClr>
                          <a:schemeClr val="folHlink"/>
                        </a:buClr>
                        <a:buSzPct val="75000"/>
                        <a:buFont typeface="Arial Unicode MS" pitchFamily="34" charset="-128"/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Rozhodným bude právní řád České republiky</a:t>
                      </a:r>
                      <a:endParaRPr kumimoji="0" lang="en-US" alt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Spory budou řešeny smírnou cestou, v případě neshody budou příslušné obecné soudy České republiky</a:t>
                      </a:r>
                      <a:endParaRPr kumimoji="0" lang="en-US" alt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180000" marR="180000" marT="180022" marB="18002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A671A180-58E0-7CA3-C576-A89ECAEE6D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Děkuji za pozornost.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4852"/>
      </p:ext>
    </p:extLst>
  </p:cSld>
  <p:clrMapOvr>
    <a:masterClrMapping/>
  </p:clrMapOvr>
</p:sld>
</file>

<file path=ppt/theme/theme1.xml><?xml version="1.0" encoding="utf-8"?>
<a:theme xmlns:a="http://schemas.openxmlformats.org/drawingml/2006/main" name="1_Prezentace ÚJV 16:9 - CZ">
  <a:themeElements>
    <a:clrScheme name="ÚJV 2020">
      <a:dk1>
        <a:sysClr val="windowText" lastClr="000000"/>
      </a:dk1>
      <a:lt1>
        <a:sysClr val="window" lastClr="FFFFFF"/>
      </a:lt1>
      <a:dk2>
        <a:srgbClr val="646363"/>
      </a:dk2>
      <a:lt2>
        <a:srgbClr val="D6D6D6"/>
      </a:lt2>
      <a:accent1>
        <a:srgbClr val="0054A4"/>
      </a:accent1>
      <a:accent2>
        <a:srgbClr val="009AC7"/>
      </a:accent2>
      <a:accent3>
        <a:srgbClr val="646363"/>
      </a:accent3>
      <a:accent4>
        <a:srgbClr val="D6D6D6"/>
      </a:accent4>
      <a:accent5>
        <a:srgbClr val="059646"/>
      </a:accent5>
      <a:accent6>
        <a:srgbClr val="FDE057"/>
      </a:accent6>
      <a:hlink>
        <a:srgbClr val="0054A4"/>
      </a:hlink>
      <a:folHlink>
        <a:srgbClr val="0054A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5_UJV_powerpoint_šabona_EN" id="{45EA70C8-F3BA-4D61-8B12-7064B89FA383}" vid="{F615728B-BC6F-4B94-B913-26002CDE5BA2}"/>
    </a:ext>
  </a:extLst>
</a:theme>
</file>

<file path=ppt/theme/theme2.xml><?xml version="1.0" encoding="utf-8"?>
<a:theme xmlns:a="http://schemas.openxmlformats.org/drawingml/2006/main" name="2_Prezentace ÚJV 16:9 - EN_white">
  <a:themeElements>
    <a:clrScheme name="ÚJV 2020">
      <a:dk1>
        <a:sysClr val="windowText" lastClr="000000"/>
      </a:dk1>
      <a:lt1>
        <a:sysClr val="window" lastClr="FFFFFF"/>
      </a:lt1>
      <a:dk2>
        <a:srgbClr val="646363"/>
      </a:dk2>
      <a:lt2>
        <a:srgbClr val="D6D6D6"/>
      </a:lt2>
      <a:accent1>
        <a:srgbClr val="0054A4"/>
      </a:accent1>
      <a:accent2>
        <a:srgbClr val="009AC7"/>
      </a:accent2>
      <a:accent3>
        <a:srgbClr val="646363"/>
      </a:accent3>
      <a:accent4>
        <a:srgbClr val="D6D6D6"/>
      </a:accent4>
      <a:accent5>
        <a:srgbClr val="059646"/>
      </a:accent5>
      <a:accent6>
        <a:srgbClr val="FDE057"/>
      </a:accent6>
      <a:hlink>
        <a:srgbClr val="0054A4"/>
      </a:hlink>
      <a:folHlink>
        <a:srgbClr val="0054A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5_UJV_powerpoint_šabona_EN" id="{45EA70C8-F3BA-4D61-8B12-7064B89FA383}" vid="{6793533F-26C6-454C-BE38-46653226B657}"/>
    </a:ext>
  </a:extLst>
</a:theme>
</file>

<file path=ppt/theme/theme3.xml><?xml version="1.0" encoding="utf-8"?>
<a:theme xmlns:a="http://schemas.openxmlformats.org/drawingml/2006/main" name="Prázdný slide">
  <a:themeElements>
    <a:clrScheme name="Custom 2">
      <a:dk1>
        <a:sysClr val="windowText" lastClr="000000"/>
      </a:dk1>
      <a:lt1>
        <a:sysClr val="window" lastClr="FFFFFF"/>
      </a:lt1>
      <a:dk2>
        <a:srgbClr val="646363"/>
      </a:dk2>
      <a:lt2>
        <a:srgbClr val="D6D6D6"/>
      </a:lt2>
      <a:accent1>
        <a:srgbClr val="0054A4"/>
      </a:accent1>
      <a:accent2>
        <a:srgbClr val="009AC7"/>
      </a:accent2>
      <a:accent3>
        <a:srgbClr val="646363"/>
      </a:accent3>
      <a:accent4>
        <a:srgbClr val="D6D6D6"/>
      </a:accent4>
      <a:accent5>
        <a:srgbClr val="059646"/>
      </a:accent5>
      <a:accent6>
        <a:srgbClr val="FDE057"/>
      </a:accent6>
      <a:hlink>
        <a:srgbClr val="0054A4"/>
      </a:hlink>
      <a:folHlink>
        <a:srgbClr val="0054A4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5_UJV_powerpoint_šabona_EN" id="{45EA70C8-F3BA-4D61-8B12-7064B89FA383}" vid="{866553EA-83EF-499E-BFAB-1302007E1886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0B8447661463245A03E0942475C4A11" ma:contentTypeVersion="6" ma:contentTypeDescription="Vytvoří nový dokument" ma:contentTypeScope="" ma:versionID="c8e4f4984c848b6bead79848431f35b0">
  <xsd:schema xmlns:xsd="http://www.w3.org/2001/XMLSchema" xmlns:xs="http://www.w3.org/2001/XMLSchema" xmlns:p="http://schemas.microsoft.com/office/2006/metadata/properties" xmlns:ns2="6e3e7c9d-050a-4238-85df-2c791ab496bf" xmlns:ns3="09fba304-fc9d-4f59-8d08-1d6c8899d058" targetNamespace="http://schemas.microsoft.com/office/2006/metadata/properties" ma:root="true" ma:fieldsID="678b94e807b28a31485cbd01b3c268b6" ns2:_="" ns3:_="">
    <xsd:import namespace="6e3e7c9d-050a-4238-85df-2c791ab496bf"/>
    <xsd:import namespace="09fba304-fc9d-4f59-8d08-1d6c8899d05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3e7c9d-050a-4238-85df-2c791ab496b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fba304-fc9d-4f59-8d08-1d6c8899d0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E14E9A1-53DF-4C15-B75D-0AEA27E068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EE4EBB-98D6-4EED-8B7A-09B3AB724F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e3e7c9d-050a-4238-85df-2c791ab496bf"/>
    <ds:schemaRef ds:uri="09fba304-fc9d-4f59-8d08-1d6c8899d0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BADB123-6E93-41AE-9DE8-9BD81DAD8683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sharepoint.v3"/>
    <ds:schemaRef ds:uri="daaee8a9-a696-477a-b930-8acfb142e5a4"/>
    <ds:schemaRef ds:uri="http://purl.org/dc/dcmitype/"/>
    <ds:schemaRef ds:uri="http://purl.org/dc/terms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83b13370-ae73-46e0-afa9-cb8137e1150e"/>
    <ds:schemaRef ds:uri="a5e53672-6f58-4073-9f4d-96a7be29314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2026_UJV_šablona_CZ</Template>
  <TotalTime>6</TotalTime>
  <Words>654</Words>
  <Application>Microsoft Office PowerPoint</Application>
  <PresentationFormat>Vlastní</PresentationFormat>
  <Paragraphs>79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Wingdings</vt:lpstr>
      <vt:lpstr>1_Prezentace ÚJV 16:9 - CZ</vt:lpstr>
      <vt:lpstr>2_Prezentace ÚJV 16:9 - EN_white</vt:lpstr>
      <vt:lpstr>Prázdný slide</vt:lpstr>
      <vt:lpstr>Záměr prodeje společnosti ENERGOPROJEKT PRAHA s.r.o.</vt:lpstr>
      <vt:lpstr>Smluvní strany</vt:lpstr>
      <vt:lpstr>Kupní cena a splatnost</vt:lpstr>
      <vt:lpstr>Odkládací podmínky, záruky kupujícího</vt:lpstr>
      <vt:lpstr>Záruky prodávajícího</vt:lpstr>
      <vt:lpstr>Omezení odpovědnosti prodávajícího</vt:lpstr>
      <vt:lpstr>Rozhodné právo a záruky po podpisu a vypořádání  smlouvy, součinnost</vt:lpstr>
      <vt:lpstr>Děkuji za pozornost.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Zaujecova Petra</dc:creator>
  <cp:lastModifiedBy>Zaujecova Petra</cp:lastModifiedBy>
  <cp:revision>1</cp:revision>
  <dcterms:created xsi:type="dcterms:W3CDTF">2026-03-06T07:48:56Z</dcterms:created>
  <dcterms:modified xsi:type="dcterms:W3CDTF">2026-03-13T10:16:54Z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0x010100B0B8447661463245A03E0942475C4A11</vt:lpwstr>
  </property>
  <property fmtid="{D5CDD505-2E9C-101B-9397-08002B2CF9AE}" pid="3" name="Kategorie formuláře">
    <vt:lpwstr/>
  </property>
  <property fmtid="{D5CDD505-2E9C-101B-9397-08002B2CF9AE}" pid="4" name="MSIP_Label_1a1a5919-8c0a-471e-a746-5628754c3a88_Enabled">
    <vt:lpwstr>true</vt:lpwstr>
  </property>
  <property fmtid="{D5CDD505-2E9C-101B-9397-08002B2CF9AE}" pid="5" name="MSIP_Label_1a1a5919-8c0a-471e-a746-5628754c3a88_SetDate">
    <vt:lpwstr>2025-09-08T11:04:55Z</vt:lpwstr>
  </property>
  <property fmtid="{D5CDD505-2E9C-101B-9397-08002B2CF9AE}" pid="6" name="MSIP_Label_1a1a5919-8c0a-471e-a746-5628754c3a88_Method">
    <vt:lpwstr>Privileged</vt:lpwstr>
  </property>
  <property fmtid="{D5CDD505-2E9C-101B-9397-08002B2CF9AE}" pid="7" name="MSIP_Label_1a1a5919-8c0a-471e-a746-5628754c3a88_Name">
    <vt:lpwstr>Cizidokument</vt:lpwstr>
  </property>
  <property fmtid="{D5CDD505-2E9C-101B-9397-08002B2CF9AE}" pid="8" name="MSIP_Label_1a1a5919-8c0a-471e-a746-5628754c3a88_SiteId">
    <vt:lpwstr>56b31968-ca9e-4cc3-9257-477c3699b885</vt:lpwstr>
  </property>
  <property fmtid="{D5CDD505-2E9C-101B-9397-08002B2CF9AE}" pid="9" name="MSIP_Label_1a1a5919-8c0a-471e-a746-5628754c3a88_ActionId">
    <vt:lpwstr>cc20abf6-18fc-416b-89ce-75c45276d2b1</vt:lpwstr>
  </property>
  <property fmtid="{D5CDD505-2E9C-101B-9397-08002B2CF9AE}" pid="10" name="MSIP_Label_1a1a5919-8c0a-471e-a746-5628754c3a88_ContentBits">
    <vt:lpwstr>0</vt:lpwstr>
  </property>
  <property fmtid="{D5CDD505-2E9C-101B-9397-08002B2CF9AE}" pid="11" name="MSIP_Label_1a1a5919-8c0a-471e-a746-5628754c3a88_Tag">
    <vt:lpwstr>10, 0, 1, 1</vt:lpwstr>
  </property>
</Properties>
</file>